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98" r:id="rId3"/>
    <p:sldId id="304" r:id="rId4"/>
    <p:sldId id="303" r:id="rId5"/>
    <p:sldId id="305" r:id="rId6"/>
    <p:sldId id="283" r:id="rId7"/>
    <p:sldId id="308" r:id="rId8"/>
    <p:sldId id="294" r:id="rId9"/>
    <p:sldId id="285" r:id="rId10"/>
    <p:sldId id="289" r:id="rId11"/>
    <p:sldId id="310" r:id="rId12"/>
    <p:sldId id="314" r:id="rId13"/>
    <p:sldId id="312" r:id="rId14"/>
    <p:sldId id="311" r:id="rId15"/>
    <p:sldId id="292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FEFE"/>
    <a:srgbClr val="F8EFD0"/>
    <a:srgbClr val="EECC8E"/>
    <a:srgbClr val="FFFFF3"/>
    <a:srgbClr val="D7E3D3"/>
    <a:srgbClr val="C5D6C0"/>
    <a:srgbClr val="D0D28D"/>
    <a:srgbClr val="849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0" autoAdjust="0"/>
    <p:restoredTop sz="88507" autoAdjust="0"/>
  </p:normalViewPr>
  <p:slideViewPr>
    <p:cSldViewPr snapToGrid="0" snapToObjects="1" showGuides="1">
      <p:cViewPr varScale="1">
        <p:scale>
          <a:sx n="144" d="100"/>
          <a:sy n="144" d="100"/>
        </p:scale>
        <p:origin x="2868" y="120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9" d="100"/>
          <a:sy n="89" d="100"/>
        </p:scale>
        <p:origin x="-352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9193B-63AF-4DD2-8853-D9FF0596DA6F}" type="doc">
      <dgm:prSet loTypeId="urn:microsoft.com/office/officeart/2005/8/layout/hierarchy1" loCatId="hierarchy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71C5C23-C4C4-472B-A658-27AEC55151CE}">
      <dgm:prSet phldrT="[Текст]" custT="1"/>
      <dgm:spPr>
        <a:solidFill>
          <a:srgbClr val="B6CECD">
            <a:alpha val="90000"/>
          </a:srgbClr>
        </a:solidFill>
      </dgm:spPr>
      <dgm:t>
        <a:bodyPr/>
        <a:lstStyle/>
        <a:p>
          <a:r>
            <a:rPr kumimoji="1" lang="en-US" sz="1600" b="1" dirty="0">
              <a:latin typeface="Arial" pitchFamily="34" charset="0"/>
            </a:rPr>
            <a:t>Полная экономическая ценность</a:t>
          </a:r>
          <a:endParaRPr lang="ru-RU" sz="1600" b="1" dirty="0"/>
        </a:p>
      </dgm:t>
    </dgm:pt>
    <dgm:pt modelId="{AC884F84-F391-4498-A54F-1D10F025A462}" type="parTrans" cxnId="{83345E3E-AC1A-415F-9370-F17A644B8B2A}">
      <dgm:prSet/>
      <dgm:spPr/>
      <dgm:t>
        <a:bodyPr/>
        <a:lstStyle/>
        <a:p>
          <a:endParaRPr lang="ru-RU"/>
        </a:p>
      </dgm:t>
    </dgm:pt>
    <dgm:pt modelId="{ED572D70-7D3D-47A4-87F2-62A788262870}" type="sibTrans" cxnId="{83345E3E-AC1A-415F-9370-F17A644B8B2A}">
      <dgm:prSet/>
      <dgm:spPr/>
      <dgm:t>
        <a:bodyPr/>
        <a:lstStyle/>
        <a:p>
          <a:endParaRPr lang="ru-RU"/>
        </a:p>
      </dgm:t>
    </dgm:pt>
    <dgm:pt modelId="{3E29A8BD-1665-4086-86C0-C9E2C64AF1A6}">
      <dgm:prSet phldrT="[Текст]" custT="1"/>
      <dgm:spPr>
        <a:solidFill>
          <a:srgbClr val="B6CECD">
            <a:alpha val="90000"/>
          </a:srgbClr>
        </a:solidFill>
      </dgm:spPr>
      <dgm:t>
        <a:bodyPr/>
        <a:lstStyle/>
        <a:p>
          <a:r>
            <a:rPr kumimoji="1" lang="en-US" sz="1400" b="1" dirty="0">
              <a:latin typeface="Arial" pitchFamily="34" charset="0"/>
            </a:rPr>
            <a:t>Ценность </a:t>
          </a:r>
          <a:r>
            <a:rPr kumimoji="1" lang="ru-RU" sz="1400" b="1" dirty="0" err="1">
              <a:latin typeface="Arial" pitchFamily="34" charset="0"/>
            </a:rPr>
            <a:t>ис</a:t>
          </a:r>
          <a:r>
            <a:rPr kumimoji="1" lang="en-US" sz="1400" b="1" dirty="0" err="1">
              <a:latin typeface="Arial" pitchFamily="34" charset="0"/>
            </a:rPr>
            <a:t>пользования</a:t>
          </a:r>
          <a:r>
            <a:rPr kumimoji="1" lang="ru-RU" sz="1400" b="1" dirty="0">
              <a:latin typeface="Arial" pitchFamily="34" charset="0"/>
            </a:rPr>
            <a:t> </a:t>
          </a:r>
          <a:br>
            <a:rPr kumimoji="1" lang="ru-RU" sz="1400" b="1" dirty="0">
              <a:latin typeface="Arial" pitchFamily="34" charset="0"/>
            </a:rPr>
          </a:br>
          <a:r>
            <a:rPr kumimoji="1" lang="en-US" sz="1400" b="1" dirty="0">
              <a:latin typeface="Arial" pitchFamily="34" charset="0"/>
              <a:cs typeface="Times New Roman" pitchFamily="18" charset="0"/>
            </a:rPr>
            <a:t>(use value)</a:t>
          </a:r>
          <a:endParaRPr lang="ru-RU" sz="1400" dirty="0"/>
        </a:p>
      </dgm:t>
    </dgm:pt>
    <dgm:pt modelId="{398DC3E3-B88D-4794-BC10-21DF46E2104E}" type="parTrans" cxnId="{D241D39A-18D5-40E8-9A32-4B17D8B3528B}">
      <dgm:prSet/>
      <dgm:spPr/>
      <dgm:t>
        <a:bodyPr/>
        <a:lstStyle/>
        <a:p>
          <a:endParaRPr lang="ru-RU"/>
        </a:p>
      </dgm:t>
    </dgm:pt>
    <dgm:pt modelId="{099EEB79-CBE7-4BE5-98BD-219F41626977}" type="sibTrans" cxnId="{D241D39A-18D5-40E8-9A32-4B17D8B3528B}">
      <dgm:prSet/>
      <dgm:spPr/>
      <dgm:t>
        <a:bodyPr/>
        <a:lstStyle/>
        <a:p>
          <a:endParaRPr lang="ru-RU"/>
        </a:p>
      </dgm:t>
    </dgm:pt>
    <dgm:pt modelId="{F2986E9E-EAD6-41B0-B949-EB087C0160D4}">
      <dgm:prSet phldrT="[Текст]"/>
      <dgm:spPr>
        <a:solidFill>
          <a:srgbClr val="B6CECD">
            <a:alpha val="90000"/>
          </a:srgbClr>
        </a:solidFill>
      </dgm:spPr>
      <dgm:t>
        <a:bodyPr/>
        <a:lstStyle/>
        <a:p>
          <a:r>
            <a:rPr kumimoji="1" lang="en-US" b="1" dirty="0">
              <a:latin typeface="Tahoma" pitchFamily="34" charset="0"/>
              <a:cs typeface="Times New Roman" pitchFamily="18" charset="0"/>
            </a:rPr>
            <a:t>Ценность от прямого использования</a:t>
          </a:r>
          <a:r>
            <a:rPr kumimoji="1" lang="en-US" b="1" i="1" dirty="0">
              <a:latin typeface="Tahoma" pitchFamily="34" charset="0"/>
              <a:cs typeface="Times New Roman" pitchFamily="18" charset="0"/>
            </a:rPr>
            <a:t> (direct use value)</a:t>
          </a:r>
          <a:endParaRPr lang="ru-RU" dirty="0"/>
        </a:p>
      </dgm:t>
    </dgm:pt>
    <dgm:pt modelId="{DE1B77EA-6CEF-4867-BEB9-76A3BD05EC29}" type="parTrans" cxnId="{C8194D62-825B-4D82-92EC-2CC401605008}">
      <dgm:prSet/>
      <dgm:spPr/>
      <dgm:t>
        <a:bodyPr/>
        <a:lstStyle/>
        <a:p>
          <a:endParaRPr lang="ru-RU"/>
        </a:p>
      </dgm:t>
    </dgm:pt>
    <dgm:pt modelId="{B1F31225-F285-42F6-A625-B8AC32FB206A}" type="sibTrans" cxnId="{C8194D62-825B-4D82-92EC-2CC401605008}">
      <dgm:prSet/>
      <dgm:spPr/>
      <dgm:t>
        <a:bodyPr/>
        <a:lstStyle/>
        <a:p>
          <a:endParaRPr lang="ru-RU"/>
        </a:p>
      </dgm:t>
    </dgm:pt>
    <dgm:pt modelId="{76703869-4800-42E8-8230-E7A77F247BB2}">
      <dgm:prSet phldrT="[Текст]"/>
      <dgm:spPr>
        <a:solidFill>
          <a:srgbClr val="B6CECD">
            <a:alpha val="90000"/>
          </a:srgbClr>
        </a:solidFill>
      </dgm:spPr>
      <dgm:t>
        <a:bodyPr/>
        <a:lstStyle/>
        <a:p>
          <a:r>
            <a:rPr kumimoji="1" lang="en-US" b="1" dirty="0">
              <a:latin typeface="Tahoma" pitchFamily="34" charset="0"/>
              <a:cs typeface="Times New Roman" pitchFamily="18" charset="0"/>
            </a:rPr>
            <a:t>Ценность от косвенного использования (indirect use value)</a:t>
          </a:r>
          <a:endParaRPr lang="ru-RU" dirty="0"/>
        </a:p>
      </dgm:t>
    </dgm:pt>
    <dgm:pt modelId="{FEF1189C-DF97-4F3F-BA08-0DB9917F0A0E}" type="parTrans" cxnId="{6059DE6B-E790-427D-A736-2EA170981A13}">
      <dgm:prSet/>
      <dgm:spPr/>
      <dgm:t>
        <a:bodyPr/>
        <a:lstStyle/>
        <a:p>
          <a:endParaRPr lang="ru-RU"/>
        </a:p>
      </dgm:t>
    </dgm:pt>
    <dgm:pt modelId="{B26617FC-42DB-437F-B769-4EE8AF7C03FB}" type="sibTrans" cxnId="{6059DE6B-E790-427D-A736-2EA170981A13}">
      <dgm:prSet/>
      <dgm:spPr/>
      <dgm:t>
        <a:bodyPr/>
        <a:lstStyle/>
        <a:p>
          <a:endParaRPr lang="ru-RU"/>
        </a:p>
      </dgm:t>
    </dgm:pt>
    <dgm:pt modelId="{B8B3238E-5633-48EE-B2E8-2C390800B5D6}">
      <dgm:prSet phldrT="[Текст]" custT="1"/>
      <dgm:spPr>
        <a:solidFill>
          <a:srgbClr val="B6CECD">
            <a:alpha val="89804"/>
          </a:srgbClr>
        </a:solidFill>
      </dgm:spPr>
      <dgm:t>
        <a:bodyPr/>
        <a:lstStyle/>
        <a:p>
          <a:r>
            <a:rPr kumimoji="1" lang="en-US" sz="1400" b="1" dirty="0">
              <a:latin typeface="Arial" pitchFamily="34" charset="0"/>
            </a:rPr>
            <a:t>Ценность, не </a:t>
          </a:r>
          <a:r>
            <a:rPr kumimoji="1" lang="en-US" sz="1400" b="1" err="1">
              <a:latin typeface="Arial" pitchFamily="34" charset="0"/>
            </a:rPr>
            <a:t>связанная</a:t>
          </a:r>
          <a:r>
            <a:rPr kumimoji="1" lang="en-US" sz="1400" b="1">
              <a:latin typeface="Arial" pitchFamily="34" charset="0"/>
            </a:rPr>
            <a:t> с </a:t>
          </a:r>
          <a:r>
            <a:rPr kumimoji="1" lang="en-US" sz="1400" b="1" dirty="0" err="1">
              <a:latin typeface="Arial" pitchFamily="34" charset="0"/>
            </a:rPr>
            <a:t>использованием</a:t>
          </a:r>
          <a:r>
            <a:rPr kumimoji="1" lang="en-US" sz="1400" b="1" dirty="0">
              <a:latin typeface="Arial" pitchFamily="34" charset="0"/>
            </a:rPr>
            <a:t> </a:t>
          </a:r>
          <a:endParaRPr kumimoji="1" lang="ru-RU" sz="1400" b="1" dirty="0">
            <a:latin typeface="Arial" pitchFamily="34" charset="0"/>
          </a:endParaRPr>
        </a:p>
        <a:p>
          <a:r>
            <a:rPr kumimoji="1" lang="en-US" sz="1400" b="1" dirty="0">
              <a:latin typeface="Arial" pitchFamily="34" charset="0"/>
              <a:cs typeface="Times New Roman" pitchFamily="18" charset="0"/>
            </a:rPr>
            <a:t>(non-use value)</a:t>
          </a:r>
          <a:endParaRPr lang="ru-RU" sz="1400" dirty="0"/>
        </a:p>
      </dgm:t>
    </dgm:pt>
    <dgm:pt modelId="{2287F40D-890D-4BE4-AFC5-4131CFC62663}" type="parTrans" cxnId="{4009E963-7D5A-441B-90D4-5580A685457A}">
      <dgm:prSet/>
      <dgm:spPr/>
      <dgm:t>
        <a:bodyPr/>
        <a:lstStyle/>
        <a:p>
          <a:endParaRPr lang="ru-RU"/>
        </a:p>
      </dgm:t>
    </dgm:pt>
    <dgm:pt modelId="{2FF8ABD8-CA55-4E01-9420-D469B092E0A1}" type="sibTrans" cxnId="{4009E963-7D5A-441B-90D4-5580A685457A}">
      <dgm:prSet/>
      <dgm:spPr/>
      <dgm:t>
        <a:bodyPr/>
        <a:lstStyle/>
        <a:p>
          <a:endParaRPr lang="ru-RU"/>
        </a:p>
      </dgm:t>
    </dgm:pt>
    <dgm:pt modelId="{3338D679-F44C-45FD-A72B-721F33C88B8F}">
      <dgm:prSet phldrT="[Текст]"/>
      <dgm:spPr>
        <a:solidFill>
          <a:srgbClr val="B6CECD">
            <a:alpha val="90000"/>
          </a:srgbClr>
        </a:solidFill>
      </dgm:spPr>
      <dgm:t>
        <a:bodyPr/>
        <a:lstStyle/>
        <a:p>
          <a:r>
            <a:rPr kumimoji="1" lang="en-US" b="1" dirty="0">
              <a:latin typeface="Tahoma" pitchFamily="34" charset="0"/>
              <a:cs typeface="Times New Roman" pitchFamily="18" charset="0"/>
            </a:rPr>
            <a:t>Ценность отложенной альтернативы (Option value)</a:t>
          </a:r>
          <a:endParaRPr lang="ru-RU" dirty="0"/>
        </a:p>
      </dgm:t>
    </dgm:pt>
    <dgm:pt modelId="{5FE93F7B-3369-49E2-BD1B-47F33A99E158}" type="parTrans" cxnId="{3F61BBD0-AA73-402A-9163-F2739C197535}">
      <dgm:prSet/>
      <dgm:spPr/>
      <dgm:t>
        <a:bodyPr/>
        <a:lstStyle/>
        <a:p>
          <a:endParaRPr lang="ru-RU"/>
        </a:p>
      </dgm:t>
    </dgm:pt>
    <dgm:pt modelId="{F244B2C2-E672-43CB-960D-66714B89E90B}" type="sibTrans" cxnId="{3F61BBD0-AA73-402A-9163-F2739C197535}">
      <dgm:prSet/>
      <dgm:spPr/>
      <dgm:t>
        <a:bodyPr/>
        <a:lstStyle/>
        <a:p>
          <a:endParaRPr lang="ru-RU"/>
        </a:p>
      </dgm:t>
    </dgm:pt>
    <dgm:pt modelId="{7FC9A104-6502-4DFC-9048-C970A192D736}">
      <dgm:prSet/>
      <dgm:spPr>
        <a:solidFill>
          <a:srgbClr val="B6CECD">
            <a:alpha val="90000"/>
          </a:srgbClr>
        </a:solidFill>
      </dgm:spPr>
      <dgm:t>
        <a:bodyPr/>
        <a:lstStyle/>
        <a:p>
          <a:r>
            <a:rPr kumimoji="1" lang="en-US" b="1" dirty="0">
              <a:latin typeface="Tahoma" pitchFamily="34" charset="0"/>
              <a:cs typeface="Times New Roman" pitchFamily="18" charset="0"/>
            </a:rPr>
            <a:t>Ценность наследования (Request value)</a:t>
          </a:r>
          <a:endParaRPr lang="ru-RU" dirty="0"/>
        </a:p>
      </dgm:t>
    </dgm:pt>
    <dgm:pt modelId="{283FB793-450A-406F-B978-082F5206A9AC}" type="parTrans" cxnId="{1B55D7A6-6276-4699-A11C-B1C7AEC16431}">
      <dgm:prSet/>
      <dgm:spPr/>
      <dgm:t>
        <a:bodyPr/>
        <a:lstStyle/>
        <a:p>
          <a:endParaRPr lang="ru-RU"/>
        </a:p>
      </dgm:t>
    </dgm:pt>
    <dgm:pt modelId="{84BD000E-CED4-4E6A-9655-96EAD8FE6A93}" type="sibTrans" cxnId="{1B55D7A6-6276-4699-A11C-B1C7AEC16431}">
      <dgm:prSet/>
      <dgm:spPr/>
      <dgm:t>
        <a:bodyPr/>
        <a:lstStyle/>
        <a:p>
          <a:endParaRPr lang="ru-RU"/>
        </a:p>
      </dgm:t>
    </dgm:pt>
    <dgm:pt modelId="{0D89247D-5020-4669-9F4D-6A1E899579AB}">
      <dgm:prSet/>
      <dgm:spPr>
        <a:solidFill>
          <a:srgbClr val="B6CECD">
            <a:alpha val="90000"/>
          </a:srgbClr>
        </a:solidFill>
      </dgm:spPr>
      <dgm:t>
        <a:bodyPr/>
        <a:lstStyle/>
        <a:p>
          <a:r>
            <a:rPr kumimoji="1" lang="en-US" b="1" dirty="0">
              <a:latin typeface="Tahoma" pitchFamily="34" charset="0"/>
              <a:cs typeface="Times New Roman" pitchFamily="18" charset="0"/>
            </a:rPr>
            <a:t>Ценность существования</a:t>
          </a:r>
          <a:r>
            <a:rPr kumimoji="1" lang="ru-RU" b="1" dirty="0">
              <a:latin typeface="Tahoma" pitchFamily="34" charset="0"/>
            </a:rPr>
            <a:t> </a:t>
          </a:r>
          <a:r>
            <a:rPr kumimoji="1" lang="en-US" b="1" dirty="0">
              <a:latin typeface="Tahoma" pitchFamily="34" charset="0"/>
              <a:cs typeface="Times New Roman" pitchFamily="18" charset="0"/>
            </a:rPr>
            <a:t>(Existence value)</a:t>
          </a:r>
          <a:endParaRPr lang="ru-RU" dirty="0"/>
        </a:p>
      </dgm:t>
    </dgm:pt>
    <dgm:pt modelId="{4B7E7A45-1BAB-4757-8551-30E900FEA7FD}" type="parTrans" cxnId="{102CB69D-AD8C-4BFC-98AF-D30BAA8C6DCD}">
      <dgm:prSet/>
      <dgm:spPr/>
      <dgm:t>
        <a:bodyPr/>
        <a:lstStyle/>
        <a:p>
          <a:endParaRPr lang="ru-RU"/>
        </a:p>
      </dgm:t>
    </dgm:pt>
    <dgm:pt modelId="{1485402F-20F8-4B36-B57C-27F89929AB7A}" type="sibTrans" cxnId="{102CB69D-AD8C-4BFC-98AF-D30BAA8C6DCD}">
      <dgm:prSet/>
      <dgm:spPr/>
      <dgm:t>
        <a:bodyPr/>
        <a:lstStyle/>
        <a:p>
          <a:endParaRPr lang="ru-RU"/>
        </a:p>
      </dgm:t>
    </dgm:pt>
    <dgm:pt modelId="{0FE18BD5-0C4F-4010-A4D2-AEB33BC3A8BD}" type="pres">
      <dgm:prSet presAssocID="{0769193B-63AF-4DD2-8853-D9FF0596DA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4DD38C-93E4-4810-81D9-2A7E4B0C86B0}" type="pres">
      <dgm:prSet presAssocID="{F71C5C23-C4C4-472B-A658-27AEC55151CE}" presName="hierRoot1" presStyleCnt="0"/>
      <dgm:spPr/>
    </dgm:pt>
    <dgm:pt modelId="{363F4C88-A2A5-4680-B345-662DF6943D61}" type="pres">
      <dgm:prSet presAssocID="{F71C5C23-C4C4-472B-A658-27AEC55151CE}" presName="composite" presStyleCnt="0"/>
      <dgm:spPr/>
    </dgm:pt>
    <dgm:pt modelId="{06792CBA-8238-409D-ADDF-74099F6B5C1B}" type="pres">
      <dgm:prSet presAssocID="{F71C5C23-C4C4-472B-A658-27AEC55151CE}" presName="background" presStyleLbl="node0" presStyleIdx="0" presStyleCnt="1"/>
      <dgm:spPr/>
    </dgm:pt>
    <dgm:pt modelId="{A1016C0E-1F8E-46B8-AAA4-45328B8391AC}" type="pres">
      <dgm:prSet presAssocID="{F71C5C23-C4C4-472B-A658-27AEC55151CE}" presName="text" presStyleLbl="fgAcc0" presStyleIdx="0" presStyleCnt="1" custScaleX="224826">
        <dgm:presLayoutVars>
          <dgm:chPref val="3"/>
        </dgm:presLayoutVars>
      </dgm:prSet>
      <dgm:spPr/>
    </dgm:pt>
    <dgm:pt modelId="{4B7A6F38-3B67-4FD8-82E3-8917A6C77486}" type="pres">
      <dgm:prSet presAssocID="{F71C5C23-C4C4-472B-A658-27AEC55151CE}" presName="hierChild2" presStyleCnt="0"/>
      <dgm:spPr/>
    </dgm:pt>
    <dgm:pt modelId="{D3A22E19-2BF6-4A4A-AA44-11FDBCA101A4}" type="pres">
      <dgm:prSet presAssocID="{398DC3E3-B88D-4794-BC10-21DF46E2104E}" presName="Name10" presStyleLbl="parChTrans1D2" presStyleIdx="0" presStyleCnt="2"/>
      <dgm:spPr/>
    </dgm:pt>
    <dgm:pt modelId="{70C5F6CD-1F06-4D1A-A477-FA60026E4417}" type="pres">
      <dgm:prSet presAssocID="{3E29A8BD-1665-4086-86C0-C9E2C64AF1A6}" presName="hierRoot2" presStyleCnt="0"/>
      <dgm:spPr/>
    </dgm:pt>
    <dgm:pt modelId="{11FC455A-041A-4108-9627-D1C31C7647B5}" type="pres">
      <dgm:prSet presAssocID="{3E29A8BD-1665-4086-86C0-C9E2C64AF1A6}" presName="composite2" presStyleCnt="0"/>
      <dgm:spPr/>
    </dgm:pt>
    <dgm:pt modelId="{254DBC9A-61A1-4C8B-AD07-93D133A234F6}" type="pres">
      <dgm:prSet presAssocID="{3E29A8BD-1665-4086-86C0-C9E2C64AF1A6}" presName="background2" presStyleLbl="node2" presStyleIdx="0" presStyleCnt="2"/>
      <dgm:spPr/>
    </dgm:pt>
    <dgm:pt modelId="{212C137E-9CAF-4220-89A8-210841FDFCE8}" type="pres">
      <dgm:prSet presAssocID="{3E29A8BD-1665-4086-86C0-C9E2C64AF1A6}" presName="text2" presStyleLbl="fgAcc2" presStyleIdx="0" presStyleCnt="2" custScaleX="157588">
        <dgm:presLayoutVars>
          <dgm:chPref val="3"/>
        </dgm:presLayoutVars>
      </dgm:prSet>
      <dgm:spPr/>
    </dgm:pt>
    <dgm:pt modelId="{9EEE11AC-0FA2-430A-B0DC-5E634AC9D5D2}" type="pres">
      <dgm:prSet presAssocID="{3E29A8BD-1665-4086-86C0-C9E2C64AF1A6}" presName="hierChild3" presStyleCnt="0"/>
      <dgm:spPr/>
    </dgm:pt>
    <dgm:pt modelId="{4203462D-BE6B-4F12-A06C-8EA5306CC69D}" type="pres">
      <dgm:prSet presAssocID="{DE1B77EA-6CEF-4867-BEB9-76A3BD05EC29}" presName="Name17" presStyleLbl="parChTrans1D3" presStyleIdx="0" presStyleCnt="5"/>
      <dgm:spPr/>
    </dgm:pt>
    <dgm:pt modelId="{B6B45763-F9B1-41F2-B531-8D1203E5C325}" type="pres">
      <dgm:prSet presAssocID="{F2986E9E-EAD6-41B0-B949-EB087C0160D4}" presName="hierRoot3" presStyleCnt="0"/>
      <dgm:spPr/>
    </dgm:pt>
    <dgm:pt modelId="{CC61D671-55C1-48B4-B494-0DCCE7B0F0AD}" type="pres">
      <dgm:prSet presAssocID="{F2986E9E-EAD6-41B0-B949-EB087C0160D4}" presName="composite3" presStyleCnt="0"/>
      <dgm:spPr/>
    </dgm:pt>
    <dgm:pt modelId="{3EC2A410-8446-4E92-AB92-1D289C3C51B3}" type="pres">
      <dgm:prSet presAssocID="{F2986E9E-EAD6-41B0-B949-EB087C0160D4}" presName="background3" presStyleLbl="node3" presStyleIdx="0" presStyleCnt="5"/>
      <dgm:spPr/>
    </dgm:pt>
    <dgm:pt modelId="{8084823A-D83A-4A1E-9D84-C88778C3300D}" type="pres">
      <dgm:prSet presAssocID="{F2986E9E-EAD6-41B0-B949-EB087C0160D4}" presName="text3" presStyleLbl="fgAcc3" presStyleIdx="0" presStyleCnt="5">
        <dgm:presLayoutVars>
          <dgm:chPref val="3"/>
        </dgm:presLayoutVars>
      </dgm:prSet>
      <dgm:spPr/>
    </dgm:pt>
    <dgm:pt modelId="{20751790-9458-48DF-B2C3-42943E2196A9}" type="pres">
      <dgm:prSet presAssocID="{F2986E9E-EAD6-41B0-B949-EB087C0160D4}" presName="hierChild4" presStyleCnt="0"/>
      <dgm:spPr/>
    </dgm:pt>
    <dgm:pt modelId="{FB831671-67E2-4F39-B361-2219843BD8D1}" type="pres">
      <dgm:prSet presAssocID="{FEF1189C-DF97-4F3F-BA08-0DB9917F0A0E}" presName="Name17" presStyleLbl="parChTrans1D3" presStyleIdx="1" presStyleCnt="5"/>
      <dgm:spPr/>
    </dgm:pt>
    <dgm:pt modelId="{52950D61-ECEC-4A87-BE51-BE5883AC1A7B}" type="pres">
      <dgm:prSet presAssocID="{76703869-4800-42E8-8230-E7A77F247BB2}" presName="hierRoot3" presStyleCnt="0"/>
      <dgm:spPr/>
    </dgm:pt>
    <dgm:pt modelId="{41E16374-79AC-4037-A89D-B90882E1A91A}" type="pres">
      <dgm:prSet presAssocID="{76703869-4800-42E8-8230-E7A77F247BB2}" presName="composite3" presStyleCnt="0"/>
      <dgm:spPr/>
    </dgm:pt>
    <dgm:pt modelId="{B714C922-D431-4F22-8804-C88BFD63237F}" type="pres">
      <dgm:prSet presAssocID="{76703869-4800-42E8-8230-E7A77F247BB2}" presName="background3" presStyleLbl="node3" presStyleIdx="1" presStyleCnt="5"/>
      <dgm:spPr/>
    </dgm:pt>
    <dgm:pt modelId="{05DA9C3E-CCA4-4050-B701-D38C3EF2F4BA}" type="pres">
      <dgm:prSet presAssocID="{76703869-4800-42E8-8230-E7A77F247BB2}" presName="text3" presStyleLbl="fgAcc3" presStyleIdx="1" presStyleCnt="5">
        <dgm:presLayoutVars>
          <dgm:chPref val="3"/>
        </dgm:presLayoutVars>
      </dgm:prSet>
      <dgm:spPr/>
    </dgm:pt>
    <dgm:pt modelId="{6AEBD589-A4C8-4E2D-A6FD-CA83AC9D9A48}" type="pres">
      <dgm:prSet presAssocID="{76703869-4800-42E8-8230-E7A77F247BB2}" presName="hierChild4" presStyleCnt="0"/>
      <dgm:spPr/>
    </dgm:pt>
    <dgm:pt modelId="{36B4EB64-8E64-4352-BBF3-D494A38F830F}" type="pres">
      <dgm:prSet presAssocID="{2287F40D-890D-4BE4-AFC5-4131CFC62663}" presName="Name10" presStyleLbl="parChTrans1D2" presStyleIdx="1" presStyleCnt="2"/>
      <dgm:spPr/>
    </dgm:pt>
    <dgm:pt modelId="{4890BB47-639C-424F-8DE1-024BF9DD283C}" type="pres">
      <dgm:prSet presAssocID="{B8B3238E-5633-48EE-B2E8-2C390800B5D6}" presName="hierRoot2" presStyleCnt="0"/>
      <dgm:spPr/>
    </dgm:pt>
    <dgm:pt modelId="{D49051BD-1DB5-49EC-BC67-A799B72A8066}" type="pres">
      <dgm:prSet presAssocID="{B8B3238E-5633-48EE-B2E8-2C390800B5D6}" presName="composite2" presStyleCnt="0"/>
      <dgm:spPr/>
    </dgm:pt>
    <dgm:pt modelId="{8F77B288-A4FE-48F0-A532-FF828F414AC4}" type="pres">
      <dgm:prSet presAssocID="{B8B3238E-5633-48EE-B2E8-2C390800B5D6}" presName="background2" presStyleLbl="node2" presStyleIdx="1" presStyleCnt="2"/>
      <dgm:spPr/>
    </dgm:pt>
    <dgm:pt modelId="{06445CDB-E85E-498E-BDD9-7423ABC7F4AA}" type="pres">
      <dgm:prSet presAssocID="{B8B3238E-5633-48EE-B2E8-2C390800B5D6}" presName="text2" presStyleLbl="fgAcc2" presStyleIdx="1" presStyleCnt="2" custScaleX="197380">
        <dgm:presLayoutVars>
          <dgm:chPref val="3"/>
        </dgm:presLayoutVars>
      </dgm:prSet>
      <dgm:spPr/>
    </dgm:pt>
    <dgm:pt modelId="{F51A10D7-E2D7-4476-AA05-21DA625B6772}" type="pres">
      <dgm:prSet presAssocID="{B8B3238E-5633-48EE-B2E8-2C390800B5D6}" presName="hierChild3" presStyleCnt="0"/>
      <dgm:spPr/>
    </dgm:pt>
    <dgm:pt modelId="{8FAE76C6-17DA-434B-A041-2F19E6C25C37}" type="pres">
      <dgm:prSet presAssocID="{5FE93F7B-3369-49E2-BD1B-47F33A99E158}" presName="Name17" presStyleLbl="parChTrans1D3" presStyleIdx="2" presStyleCnt="5"/>
      <dgm:spPr/>
    </dgm:pt>
    <dgm:pt modelId="{1CA5C2B4-9F7A-4AE8-9ABA-B1660586A906}" type="pres">
      <dgm:prSet presAssocID="{3338D679-F44C-45FD-A72B-721F33C88B8F}" presName="hierRoot3" presStyleCnt="0"/>
      <dgm:spPr/>
    </dgm:pt>
    <dgm:pt modelId="{0E01EECE-CE0C-498C-AD88-E16B84909807}" type="pres">
      <dgm:prSet presAssocID="{3338D679-F44C-45FD-A72B-721F33C88B8F}" presName="composite3" presStyleCnt="0"/>
      <dgm:spPr/>
    </dgm:pt>
    <dgm:pt modelId="{D75A2C2D-7DBF-4F5E-9B10-092231595C63}" type="pres">
      <dgm:prSet presAssocID="{3338D679-F44C-45FD-A72B-721F33C88B8F}" presName="background3" presStyleLbl="node3" presStyleIdx="2" presStyleCnt="5"/>
      <dgm:spPr/>
    </dgm:pt>
    <dgm:pt modelId="{38484689-BAF0-48C0-BA56-4529D0670EBE}" type="pres">
      <dgm:prSet presAssocID="{3338D679-F44C-45FD-A72B-721F33C88B8F}" presName="text3" presStyleLbl="fgAcc3" presStyleIdx="2" presStyleCnt="5">
        <dgm:presLayoutVars>
          <dgm:chPref val="3"/>
        </dgm:presLayoutVars>
      </dgm:prSet>
      <dgm:spPr/>
    </dgm:pt>
    <dgm:pt modelId="{003CCA40-7D36-4324-8656-323DE0FB3238}" type="pres">
      <dgm:prSet presAssocID="{3338D679-F44C-45FD-A72B-721F33C88B8F}" presName="hierChild4" presStyleCnt="0"/>
      <dgm:spPr/>
    </dgm:pt>
    <dgm:pt modelId="{01A64B28-E3B7-4D4B-8FC5-44936437AB94}" type="pres">
      <dgm:prSet presAssocID="{283FB793-450A-406F-B978-082F5206A9AC}" presName="Name17" presStyleLbl="parChTrans1D3" presStyleIdx="3" presStyleCnt="5"/>
      <dgm:spPr/>
    </dgm:pt>
    <dgm:pt modelId="{8886B106-B260-42AE-91F2-51091D0A9954}" type="pres">
      <dgm:prSet presAssocID="{7FC9A104-6502-4DFC-9048-C970A192D736}" presName="hierRoot3" presStyleCnt="0"/>
      <dgm:spPr/>
    </dgm:pt>
    <dgm:pt modelId="{487E37FA-5580-4A86-8C83-B6AE8BD6DC4C}" type="pres">
      <dgm:prSet presAssocID="{7FC9A104-6502-4DFC-9048-C970A192D736}" presName="composite3" presStyleCnt="0"/>
      <dgm:spPr/>
    </dgm:pt>
    <dgm:pt modelId="{18D86A14-6D39-4587-BEA9-D1DA0F1BEC3C}" type="pres">
      <dgm:prSet presAssocID="{7FC9A104-6502-4DFC-9048-C970A192D736}" presName="background3" presStyleLbl="node3" presStyleIdx="3" presStyleCnt="5"/>
      <dgm:spPr/>
    </dgm:pt>
    <dgm:pt modelId="{285066AF-83F5-443B-A444-BD08AA286D3A}" type="pres">
      <dgm:prSet presAssocID="{7FC9A104-6502-4DFC-9048-C970A192D736}" presName="text3" presStyleLbl="fgAcc3" presStyleIdx="3" presStyleCnt="5">
        <dgm:presLayoutVars>
          <dgm:chPref val="3"/>
        </dgm:presLayoutVars>
      </dgm:prSet>
      <dgm:spPr/>
    </dgm:pt>
    <dgm:pt modelId="{AA5B6B7A-FF36-4875-A5C4-875FEC4F9194}" type="pres">
      <dgm:prSet presAssocID="{7FC9A104-6502-4DFC-9048-C970A192D736}" presName="hierChild4" presStyleCnt="0"/>
      <dgm:spPr/>
    </dgm:pt>
    <dgm:pt modelId="{EEEC70D7-B20E-4B31-A6A3-E6B12EC51918}" type="pres">
      <dgm:prSet presAssocID="{4B7E7A45-1BAB-4757-8551-30E900FEA7FD}" presName="Name17" presStyleLbl="parChTrans1D3" presStyleIdx="4" presStyleCnt="5"/>
      <dgm:spPr/>
    </dgm:pt>
    <dgm:pt modelId="{1049185B-B198-428E-A1EF-C501872CFE70}" type="pres">
      <dgm:prSet presAssocID="{0D89247D-5020-4669-9F4D-6A1E899579AB}" presName="hierRoot3" presStyleCnt="0"/>
      <dgm:spPr/>
    </dgm:pt>
    <dgm:pt modelId="{30A4F659-1B96-4FCE-A07B-D99187D97A4D}" type="pres">
      <dgm:prSet presAssocID="{0D89247D-5020-4669-9F4D-6A1E899579AB}" presName="composite3" presStyleCnt="0"/>
      <dgm:spPr/>
    </dgm:pt>
    <dgm:pt modelId="{CC8DC9E1-2974-4782-8ED9-F26B55121F71}" type="pres">
      <dgm:prSet presAssocID="{0D89247D-5020-4669-9F4D-6A1E899579AB}" presName="background3" presStyleLbl="node3" presStyleIdx="4" presStyleCnt="5"/>
      <dgm:spPr/>
    </dgm:pt>
    <dgm:pt modelId="{94A37922-0469-4FF7-9AF3-9FA127178A97}" type="pres">
      <dgm:prSet presAssocID="{0D89247D-5020-4669-9F4D-6A1E899579AB}" presName="text3" presStyleLbl="fgAcc3" presStyleIdx="4" presStyleCnt="5">
        <dgm:presLayoutVars>
          <dgm:chPref val="3"/>
        </dgm:presLayoutVars>
      </dgm:prSet>
      <dgm:spPr/>
    </dgm:pt>
    <dgm:pt modelId="{DC65445C-E5BB-4279-AD3E-6571D1606A24}" type="pres">
      <dgm:prSet presAssocID="{0D89247D-5020-4669-9F4D-6A1E899579AB}" presName="hierChild4" presStyleCnt="0"/>
      <dgm:spPr/>
    </dgm:pt>
  </dgm:ptLst>
  <dgm:cxnLst>
    <dgm:cxn modelId="{1BD62315-9DE7-4C45-BFF3-F90E71A86827}" type="presOf" srcId="{2287F40D-890D-4BE4-AFC5-4131CFC62663}" destId="{36B4EB64-8E64-4352-BBF3-D494A38F830F}" srcOrd="0" destOrd="0" presId="urn:microsoft.com/office/officeart/2005/8/layout/hierarchy1"/>
    <dgm:cxn modelId="{539E961D-DFAA-4023-B7F9-1C670197E8A4}" type="presOf" srcId="{7FC9A104-6502-4DFC-9048-C970A192D736}" destId="{285066AF-83F5-443B-A444-BD08AA286D3A}" srcOrd="0" destOrd="0" presId="urn:microsoft.com/office/officeart/2005/8/layout/hierarchy1"/>
    <dgm:cxn modelId="{3A317C2A-A896-402C-B30A-9E70DF34985C}" type="presOf" srcId="{3E29A8BD-1665-4086-86C0-C9E2C64AF1A6}" destId="{212C137E-9CAF-4220-89A8-210841FDFCE8}" srcOrd="0" destOrd="0" presId="urn:microsoft.com/office/officeart/2005/8/layout/hierarchy1"/>
    <dgm:cxn modelId="{E3500F33-C649-467C-8DD6-C986CC24D2AE}" type="presOf" srcId="{3338D679-F44C-45FD-A72B-721F33C88B8F}" destId="{38484689-BAF0-48C0-BA56-4529D0670EBE}" srcOrd="0" destOrd="0" presId="urn:microsoft.com/office/officeart/2005/8/layout/hierarchy1"/>
    <dgm:cxn modelId="{8E221A3D-1774-44F8-AAE8-222BF9B7F122}" type="presOf" srcId="{398DC3E3-B88D-4794-BC10-21DF46E2104E}" destId="{D3A22E19-2BF6-4A4A-AA44-11FDBCA101A4}" srcOrd="0" destOrd="0" presId="urn:microsoft.com/office/officeart/2005/8/layout/hierarchy1"/>
    <dgm:cxn modelId="{83345E3E-AC1A-415F-9370-F17A644B8B2A}" srcId="{0769193B-63AF-4DD2-8853-D9FF0596DA6F}" destId="{F71C5C23-C4C4-472B-A658-27AEC55151CE}" srcOrd="0" destOrd="0" parTransId="{AC884F84-F391-4498-A54F-1D10F025A462}" sibTransId="{ED572D70-7D3D-47A4-87F2-62A788262870}"/>
    <dgm:cxn modelId="{36EA015E-05E9-4B84-96CB-85EF0A671A6B}" type="presOf" srcId="{283FB793-450A-406F-B978-082F5206A9AC}" destId="{01A64B28-E3B7-4D4B-8FC5-44936437AB94}" srcOrd="0" destOrd="0" presId="urn:microsoft.com/office/officeart/2005/8/layout/hierarchy1"/>
    <dgm:cxn modelId="{5E55B560-1F07-4B64-8828-AD166322A3B5}" type="presOf" srcId="{F71C5C23-C4C4-472B-A658-27AEC55151CE}" destId="{A1016C0E-1F8E-46B8-AAA4-45328B8391AC}" srcOrd="0" destOrd="0" presId="urn:microsoft.com/office/officeart/2005/8/layout/hierarchy1"/>
    <dgm:cxn modelId="{C8194D62-825B-4D82-92EC-2CC401605008}" srcId="{3E29A8BD-1665-4086-86C0-C9E2C64AF1A6}" destId="{F2986E9E-EAD6-41B0-B949-EB087C0160D4}" srcOrd="0" destOrd="0" parTransId="{DE1B77EA-6CEF-4867-BEB9-76A3BD05EC29}" sibTransId="{B1F31225-F285-42F6-A625-B8AC32FB206A}"/>
    <dgm:cxn modelId="{4009E963-7D5A-441B-90D4-5580A685457A}" srcId="{F71C5C23-C4C4-472B-A658-27AEC55151CE}" destId="{B8B3238E-5633-48EE-B2E8-2C390800B5D6}" srcOrd="1" destOrd="0" parTransId="{2287F40D-890D-4BE4-AFC5-4131CFC62663}" sibTransId="{2FF8ABD8-CA55-4E01-9420-D469B092E0A1}"/>
    <dgm:cxn modelId="{FBAD1148-388F-45AC-8D67-C1D0EF7BD0B7}" type="presOf" srcId="{FEF1189C-DF97-4F3F-BA08-0DB9917F0A0E}" destId="{FB831671-67E2-4F39-B361-2219843BD8D1}" srcOrd="0" destOrd="0" presId="urn:microsoft.com/office/officeart/2005/8/layout/hierarchy1"/>
    <dgm:cxn modelId="{6059DE6B-E790-427D-A736-2EA170981A13}" srcId="{3E29A8BD-1665-4086-86C0-C9E2C64AF1A6}" destId="{76703869-4800-42E8-8230-E7A77F247BB2}" srcOrd="1" destOrd="0" parTransId="{FEF1189C-DF97-4F3F-BA08-0DB9917F0A0E}" sibTransId="{B26617FC-42DB-437F-B769-4EE8AF7C03FB}"/>
    <dgm:cxn modelId="{214C6355-E989-423D-8BEC-9B212D27238B}" type="presOf" srcId="{0769193B-63AF-4DD2-8853-D9FF0596DA6F}" destId="{0FE18BD5-0C4F-4010-A4D2-AEB33BC3A8BD}" srcOrd="0" destOrd="0" presId="urn:microsoft.com/office/officeart/2005/8/layout/hierarchy1"/>
    <dgm:cxn modelId="{D10EDE56-0C20-42A0-8006-BB40FA5D7CCB}" type="presOf" srcId="{F2986E9E-EAD6-41B0-B949-EB087C0160D4}" destId="{8084823A-D83A-4A1E-9D84-C88778C3300D}" srcOrd="0" destOrd="0" presId="urn:microsoft.com/office/officeart/2005/8/layout/hierarchy1"/>
    <dgm:cxn modelId="{41254659-14AE-4799-9B3F-C15943B32B1C}" type="presOf" srcId="{0D89247D-5020-4669-9F4D-6A1E899579AB}" destId="{94A37922-0469-4FF7-9AF3-9FA127178A97}" srcOrd="0" destOrd="0" presId="urn:microsoft.com/office/officeart/2005/8/layout/hierarchy1"/>
    <dgm:cxn modelId="{95124584-6DD1-4832-B373-EBA4DB8A1E8E}" type="presOf" srcId="{5FE93F7B-3369-49E2-BD1B-47F33A99E158}" destId="{8FAE76C6-17DA-434B-A041-2F19E6C25C37}" srcOrd="0" destOrd="0" presId="urn:microsoft.com/office/officeart/2005/8/layout/hierarchy1"/>
    <dgm:cxn modelId="{D241D39A-18D5-40E8-9A32-4B17D8B3528B}" srcId="{F71C5C23-C4C4-472B-A658-27AEC55151CE}" destId="{3E29A8BD-1665-4086-86C0-C9E2C64AF1A6}" srcOrd="0" destOrd="0" parTransId="{398DC3E3-B88D-4794-BC10-21DF46E2104E}" sibTransId="{099EEB79-CBE7-4BE5-98BD-219F41626977}"/>
    <dgm:cxn modelId="{102CB69D-AD8C-4BFC-98AF-D30BAA8C6DCD}" srcId="{B8B3238E-5633-48EE-B2E8-2C390800B5D6}" destId="{0D89247D-5020-4669-9F4D-6A1E899579AB}" srcOrd="2" destOrd="0" parTransId="{4B7E7A45-1BAB-4757-8551-30E900FEA7FD}" sibTransId="{1485402F-20F8-4B36-B57C-27F89929AB7A}"/>
    <dgm:cxn modelId="{1B55D7A6-6276-4699-A11C-B1C7AEC16431}" srcId="{B8B3238E-5633-48EE-B2E8-2C390800B5D6}" destId="{7FC9A104-6502-4DFC-9048-C970A192D736}" srcOrd="1" destOrd="0" parTransId="{283FB793-450A-406F-B978-082F5206A9AC}" sibTransId="{84BD000E-CED4-4E6A-9655-96EAD8FE6A93}"/>
    <dgm:cxn modelId="{F75E6AD0-E403-4C38-A0FE-742F7AF25494}" type="presOf" srcId="{76703869-4800-42E8-8230-E7A77F247BB2}" destId="{05DA9C3E-CCA4-4050-B701-D38C3EF2F4BA}" srcOrd="0" destOrd="0" presId="urn:microsoft.com/office/officeart/2005/8/layout/hierarchy1"/>
    <dgm:cxn modelId="{3F61BBD0-AA73-402A-9163-F2739C197535}" srcId="{B8B3238E-5633-48EE-B2E8-2C390800B5D6}" destId="{3338D679-F44C-45FD-A72B-721F33C88B8F}" srcOrd="0" destOrd="0" parTransId="{5FE93F7B-3369-49E2-BD1B-47F33A99E158}" sibTransId="{F244B2C2-E672-43CB-960D-66714B89E90B}"/>
    <dgm:cxn modelId="{DB2B73D1-47C4-44F0-98EC-F4DF884FBA10}" type="presOf" srcId="{4B7E7A45-1BAB-4757-8551-30E900FEA7FD}" destId="{EEEC70D7-B20E-4B31-A6A3-E6B12EC51918}" srcOrd="0" destOrd="0" presId="urn:microsoft.com/office/officeart/2005/8/layout/hierarchy1"/>
    <dgm:cxn modelId="{3DA79BF4-B29F-422B-97F1-73CF5C7C0608}" type="presOf" srcId="{B8B3238E-5633-48EE-B2E8-2C390800B5D6}" destId="{06445CDB-E85E-498E-BDD9-7423ABC7F4AA}" srcOrd="0" destOrd="0" presId="urn:microsoft.com/office/officeart/2005/8/layout/hierarchy1"/>
    <dgm:cxn modelId="{96BA36F6-F8B1-4001-83ED-28A8379708D3}" type="presOf" srcId="{DE1B77EA-6CEF-4867-BEB9-76A3BD05EC29}" destId="{4203462D-BE6B-4F12-A06C-8EA5306CC69D}" srcOrd="0" destOrd="0" presId="urn:microsoft.com/office/officeart/2005/8/layout/hierarchy1"/>
    <dgm:cxn modelId="{2EE47E8F-C18F-4D6B-8C4B-A29E1A22201D}" type="presParOf" srcId="{0FE18BD5-0C4F-4010-A4D2-AEB33BC3A8BD}" destId="{FA4DD38C-93E4-4810-81D9-2A7E4B0C86B0}" srcOrd="0" destOrd="0" presId="urn:microsoft.com/office/officeart/2005/8/layout/hierarchy1"/>
    <dgm:cxn modelId="{5C015C9F-3A2B-450D-84CB-ECBE3F482F81}" type="presParOf" srcId="{FA4DD38C-93E4-4810-81D9-2A7E4B0C86B0}" destId="{363F4C88-A2A5-4680-B345-662DF6943D61}" srcOrd="0" destOrd="0" presId="urn:microsoft.com/office/officeart/2005/8/layout/hierarchy1"/>
    <dgm:cxn modelId="{514A8B3C-2370-4DE7-AB92-2701A0A8EC60}" type="presParOf" srcId="{363F4C88-A2A5-4680-B345-662DF6943D61}" destId="{06792CBA-8238-409D-ADDF-74099F6B5C1B}" srcOrd="0" destOrd="0" presId="urn:microsoft.com/office/officeart/2005/8/layout/hierarchy1"/>
    <dgm:cxn modelId="{4468C2FC-12C1-468E-A972-4C9532AA3E40}" type="presParOf" srcId="{363F4C88-A2A5-4680-B345-662DF6943D61}" destId="{A1016C0E-1F8E-46B8-AAA4-45328B8391AC}" srcOrd="1" destOrd="0" presId="urn:microsoft.com/office/officeart/2005/8/layout/hierarchy1"/>
    <dgm:cxn modelId="{31BEB585-35E2-4404-840C-E56133DB071D}" type="presParOf" srcId="{FA4DD38C-93E4-4810-81D9-2A7E4B0C86B0}" destId="{4B7A6F38-3B67-4FD8-82E3-8917A6C77486}" srcOrd="1" destOrd="0" presId="urn:microsoft.com/office/officeart/2005/8/layout/hierarchy1"/>
    <dgm:cxn modelId="{F4B924B6-A19B-48F6-822A-7641E4345518}" type="presParOf" srcId="{4B7A6F38-3B67-4FD8-82E3-8917A6C77486}" destId="{D3A22E19-2BF6-4A4A-AA44-11FDBCA101A4}" srcOrd="0" destOrd="0" presId="urn:microsoft.com/office/officeart/2005/8/layout/hierarchy1"/>
    <dgm:cxn modelId="{5389C405-DE1E-4669-983F-B9FE2E72D7EA}" type="presParOf" srcId="{4B7A6F38-3B67-4FD8-82E3-8917A6C77486}" destId="{70C5F6CD-1F06-4D1A-A477-FA60026E4417}" srcOrd="1" destOrd="0" presId="urn:microsoft.com/office/officeart/2005/8/layout/hierarchy1"/>
    <dgm:cxn modelId="{29B01F5A-41B0-44F8-90A1-D49675FFB8F6}" type="presParOf" srcId="{70C5F6CD-1F06-4D1A-A477-FA60026E4417}" destId="{11FC455A-041A-4108-9627-D1C31C7647B5}" srcOrd="0" destOrd="0" presId="urn:microsoft.com/office/officeart/2005/8/layout/hierarchy1"/>
    <dgm:cxn modelId="{80A8E779-D960-4D07-82A2-7E0416D4C365}" type="presParOf" srcId="{11FC455A-041A-4108-9627-D1C31C7647B5}" destId="{254DBC9A-61A1-4C8B-AD07-93D133A234F6}" srcOrd="0" destOrd="0" presId="urn:microsoft.com/office/officeart/2005/8/layout/hierarchy1"/>
    <dgm:cxn modelId="{9ACB85A9-AF7D-4533-B8F4-EBF4DB33BAD1}" type="presParOf" srcId="{11FC455A-041A-4108-9627-D1C31C7647B5}" destId="{212C137E-9CAF-4220-89A8-210841FDFCE8}" srcOrd="1" destOrd="0" presId="urn:microsoft.com/office/officeart/2005/8/layout/hierarchy1"/>
    <dgm:cxn modelId="{4AD19B57-231B-483D-B13D-A592CD8625EE}" type="presParOf" srcId="{70C5F6CD-1F06-4D1A-A477-FA60026E4417}" destId="{9EEE11AC-0FA2-430A-B0DC-5E634AC9D5D2}" srcOrd="1" destOrd="0" presId="urn:microsoft.com/office/officeart/2005/8/layout/hierarchy1"/>
    <dgm:cxn modelId="{04F32B47-179F-4655-AC9C-529961A93E43}" type="presParOf" srcId="{9EEE11AC-0FA2-430A-B0DC-5E634AC9D5D2}" destId="{4203462D-BE6B-4F12-A06C-8EA5306CC69D}" srcOrd="0" destOrd="0" presId="urn:microsoft.com/office/officeart/2005/8/layout/hierarchy1"/>
    <dgm:cxn modelId="{AA978A37-14A9-4E5F-836F-1D8CA2B242AD}" type="presParOf" srcId="{9EEE11AC-0FA2-430A-B0DC-5E634AC9D5D2}" destId="{B6B45763-F9B1-41F2-B531-8D1203E5C325}" srcOrd="1" destOrd="0" presId="urn:microsoft.com/office/officeart/2005/8/layout/hierarchy1"/>
    <dgm:cxn modelId="{54A52AE7-4A64-4A11-A8B7-1783C44844F0}" type="presParOf" srcId="{B6B45763-F9B1-41F2-B531-8D1203E5C325}" destId="{CC61D671-55C1-48B4-B494-0DCCE7B0F0AD}" srcOrd="0" destOrd="0" presId="urn:microsoft.com/office/officeart/2005/8/layout/hierarchy1"/>
    <dgm:cxn modelId="{67E4A7FA-E5B5-44A0-AC92-E75E416A8E3F}" type="presParOf" srcId="{CC61D671-55C1-48B4-B494-0DCCE7B0F0AD}" destId="{3EC2A410-8446-4E92-AB92-1D289C3C51B3}" srcOrd="0" destOrd="0" presId="urn:microsoft.com/office/officeart/2005/8/layout/hierarchy1"/>
    <dgm:cxn modelId="{E7862CE8-6FB4-4DD5-9EC3-834E2C176D48}" type="presParOf" srcId="{CC61D671-55C1-48B4-B494-0DCCE7B0F0AD}" destId="{8084823A-D83A-4A1E-9D84-C88778C3300D}" srcOrd="1" destOrd="0" presId="urn:microsoft.com/office/officeart/2005/8/layout/hierarchy1"/>
    <dgm:cxn modelId="{73167537-3F38-42E4-BF5F-BCDC76D178DE}" type="presParOf" srcId="{B6B45763-F9B1-41F2-B531-8D1203E5C325}" destId="{20751790-9458-48DF-B2C3-42943E2196A9}" srcOrd="1" destOrd="0" presId="urn:microsoft.com/office/officeart/2005/8/layout/hierarchy1"/>
    <dgm:cxn modelId="{6104C4B5-F71A-4CC4-A2B1-94CF009EC79B}" type="presParOf" srcId="{9EEE11AC-0FA2-430A-B0DC-5E634AC9D5D2}" destId="{FB831671-67E2-4F39-B361-2219843BD8D1}" srcOrd="2" destOrd="0" presId="urn:microsoft.com/office/officeart/2005/8/layout/hierarchy1"/>
    <dgm:cxn modelId="{24D4E8E2-18C5-434A-A03F-A4724EBD0368}" type="presParOf" srcId="{9EEE11AC-0FA2-430A-B0DC-5E634AC9D5D2}" destId="{52950D61-ECEC-4A87-BE51-BE5883AC1A7B}" srcOrd="3" destOrd="0" presId="urn:microsoft.com/office/officeart/2005/8/layout/hierarchy1"/>
    <dgm:cxn modelId="{36669228-ADBC-4180-B205-AFB78E63D935}" type="presParOf" srcId="{52950D61-ECEC-4A87-BE51-BE5883AC1A7B}" destId="{41E16374-79AC-4037-A89D-B90882E1A91A}" srcOrd="0" destOrd="0" presId="urn:microsoft.com/office/officeart/2005/8/layout/hierarchy1"/>
    <dgm:cxn modelId="{94D5EF4E-43A2-45B6-A139-24E3271C044C}" type="presParOf" srcId="{41E16374-79AC-4037-A89D-B90882E1A91A}" destId="{B714C922-D431-4F22-8804-C88BFD63237F}" srcOrd="0" destOrd="0" presId="urn:microsoft.com/office/officeart/2005/8/layout/hierarchy1"/>
    <dgm:cxn modelId="{F96AADEE-B09F-4E64-81A9-4A123AB6CD8E}" type="presParOf" srcId="{41E16374-79AC-4037-A89D-B90882E1A91A}" destId="{05DA9C3E-CCA4-4050-B701-D38C3EF2F4BA}" srcOrd="1" destOrd="0" presId="urn:microsoft.com/office/officeart/2005/8/layout/hierarchy1"/>
    <dgm:cxn modelId="{3986598E-07CE-409A-8346-F0745E7A64F8}" type="presParOf" srcId="{52950D61-ECEC-4A87-BE51-BE5883AC1A7B}" destId="{6AEBD589-A4C8-4E2D-A6FD-CA83AC9D9A48}" srcOrd="1" destOrd="0" presId="urn:microsoft.com/office/officeart/2005/8/layout/hierarchy1"/>
    <dgm:cxn modelId="{3A01B96B-EB48-4E93-9178-A7FEEF886503}" type="presParOf" srcId="{4B7A6F38-3B67-4FD8-82E3-8917A6C77486}" destId="{36B4EB64-8E64-4352-BBF3-D494A38F830F}" srcOrd="2" destOrd="0" presId="urn:microsoft.com/office/officeart/2005/8/layout/hierarchy1"/>
    <dgm:cxn modelId="{8505EE8A-332F-4F52-AE4B-FA17DEA77D1F}" type="presParOf" srcId="{4B7A6F38-3B67-4FD8-82E3-8917A6C77486}" destId="{4890BB47-639C-424F-8DE1-024BF9DD283C}" srcOrd="3" destOrd="0" presId="urn:microsoft.com/office/officeart/2005/8/layout/hierarchy1"/>
    <dgm:cxn modelId="{56DB52B3-CCE6-40D3-95E5-8D4D19DB2EA0}" type="presParOf" srcId="{4890BB47-639C-424F-8DE1-024BF9DD283C}" destId="{D49051BD-1DB5-49EC-BC67-A799B72A8066}" srcOrd="0" destOrd="0" presId="urn:microsoft.com/office/officeart/2005/8/layout/hierarchy1"/>
    <dgm:cxn modelId="{CBA52A16-0D85-49A5-BD25-8A094140188C}" type="presParOf" srcId="{D49051BD-1DB5-49EC-BC67-A799B72A8066}" destId="{8F77B288-A4FE-48F0-A532-FF828F414AC4}" srcOrd="0" destOrd="0" presId="urn:microsoft.com/office/officeart/2005/8/layout/hierarchy1"/>
    <dgm:cxn modelId="{E2E59465-15A0-4481-94DA-3BC176BAE136}" type="presParOf" srcId="{D49051BD-1DB5-49EC-BC67-A799B72A8066}" destId="{06445CDB-E85E-498E-BDD9-7423ABC7F4AA}" srcOrd="1" destOrd="0" presId="urn:microsoft.com/office/officeart/2005/8/layout/hierarchy1"/>
    <dgm:cxn modelId="{DD68CBAF-2DC0-43EB-93E8-A9DC775E61AE}" type="presParOf" srcId="{4890BB47-639C-424F-8DE1-024BF9DD283C}" destId="{F51A10D7-E2D7-4476-AA05-21DA625B6772}" srcOrd="1" destOrd="0" presId="urn:microsoft.com/office/officeart/2005/8/layout/hierarchy1"/>
    <dgm:cxn modelId="{1FF4FF56-BFA2-4511-9F3B-D8A868AE2E2F}" type="presParOf" srcId="{F51A10D7-E2D7-4476-AA05-21DA625B6772}" destId="{8FAE76C6-17DA-434B-A041-2F19E6C25C37}" srcOrd="0" destOrd="0" presId="urn:microsoft.com/office/officeart/2005/8/layout/hierarchy1"/>
    <dgm:cxn modelId="{7347AAA6-6843-47BE-803E-DD8AA1B80193}" type="presParOf" srcId="{F51A10D7-E2D7-4476-AA05-21DA625B6772}" destId="{1CA5C2B4-9F7A-4AE8-9ABA-B1660586A906}" srcOrd="1" destOrd="0" presId="urn:microsoft.com/office/officeart/2005/8/layout/hierarchy1"/>
    <dgm:cxn modelId="{2E5EFEB3-378B-420E-9F5D-BD01260BA414}" type="presParOf" srcId="{1CA5C2B4-9F7A-4AE8-9ABA-B1660586A906}" destId="{0E01EECE-CE0C-498C-AD88-E16B84909807}" srcOrd="0" destOrd="0" presId="urn:microsoft.com/office/officeart/2005/8/layout/hierarchy1"/>
    <dgm:cxn modelId="{D0A82FE2-BCCA-4C32-9138-224AFCCFD04F}" type="presParOf" srcId="{0E01EECE-CE0C-498C-AD88-E16B84909807}" destId="{D75A2C2D-7DBF-4F5E-9B10-092231595C63}" srcOrd="0" destOrd="0" presId="urn:microsoft.com/office/officeart/2005/8/layout/hierarchy1"/>
    <dgm:cxn modelId="{D04BD945-7224-49DC-947F-43630336D43C}" type="presParOf" srcId="{0E01EECE-CE0C-498C-AD88-E16B84909807}" destId="{38484689-BAF0-48C0-BA56-4529D0670EBE}" srcOrd="1" destOrd="0" presId="urn:microsoft.com/office/officeart/2005/8/layout/hierarchy1"/>
    <dgm:cxn modelId="{C0D1E04A-F01F-450F-9C8F-7820896B019D}" type="presParOf" srcId="{1CA5C2B4-9F7A-4AE8-9ABA-B1660586A906}" destId="{003CCA40-7D36-4324-8656-323DE0FB3238}" srcOrd="1" destOrd="0" presId="urn:microsoft.com/office/officeart/2005/8/layout/hierarchy1"/>
    <dgm:cxn modelId="{747BF16D-4388-47B4-A183-35A0BF9AAA20}" type="presParOf" srcId="{F51A10D7-E2D7-4476-AA05-21DA625B6772}" destId="{01A64B28-E3B7-4D4B-8FC5-44936437AB94}" srcOrd="2" destOrd="0" presId="urn:microsoft.com/office/officeart/2005/8/layout/hierarchy1"/>
    <dgm:cxn modelId="{C846B16C-2D00-4143-890B-DB3511C27992}" type="presParOf" srcId="{F51A10D7-E2D7-4476-AA05-21DA625B6772}" destId="{8886B106-B260-42AE-91F2-51091D0A9954}" srcOrd="3" destOrd="0" presId="urn:microsoft.com/office/officeart/2005/8/layout/hierarchy1"/>
    <dgm:cxn modelId="{7EA3D5A5-2441-403D-B433-C0C121CD5298}" type="presParOf" srcId="{8886B106-B260-42AE-91F2-51091D0A9954}" destId="{487E37FA-5580-4A86-8C83-B6AE8BD6DC4C}" srcOrd="0" destOrd="0" presId="urn:microsoft.com/office/officeart/2005/8/layout/hierarchy1"/>
    <dgm:cxn modelId="{99291EAF-2607-4CBD-999A-37372EE94AAC}" type="presParOf" srcId="{487E37FA-5580-4A86-8C83-B6AE8BD6DC4C}" destId="{18D86A14-6D39-4587-BEA9-D1DA0F1BEC3C}" srcOrd="0" destOrd="0" presId="urn:microsoft.com/office/officeart/2005/8/layout/hierarchy1"/>
    <dgm:cxn modelId="{3F1101DE-61C5-469F-8D7D-687ACBD97825}" type="presParOf" srcId="{487E37FA-5580-4A86-8C83-B6AE8BD6DC4C}" destId="{285066AF-83F5-443B-A444-BD08AA286D3A}" srcOrd="1" destOrd="0" presId="urn:microsoft.com/office/officeart/2005/8/layout/hierarchy1"/>
    <dgm:cxn modelId="{6EC7E22E-6ACB-4400-AC0D-16D241DEC9E0}" type="presParOf" srcId="{8886B106-B260-42AE-91F2-51091D0A9954}" destId="{AA5B6B7A-FF36-4875-A5C4-875FEC4F9194}" srcOrd="1" destOrd="0" presId="urn:microsoft.com/office/officeart/2005/8/layout/hierarchy1"/>
    <dgm:cxn modelId="{E1E3AA52-B30F-4A51-91C0-B478DF7EF8D4}" type="presParOf" srcId="{F51A10D7-E2D7-4476-AA05-21DA625B6772}" destId="{EEEC70D7-B20E-4B31-A6A3-E6B12EC51918}" srcOrd="4" destOrd="0" presId="urn:microsoft.com/office/officeart/2005/8/layout/hierarchy1"/>
    <dgm:cxn modelId="{1103230C-3CCF-4E25-942A-BF6DF2BB4D48}" type="presParOf" srcId="{F51A10D7-E2D7-4476-AA05-21DA625B6772}" destId="{1049185B-B198-428E-A1EF-C501872CFE70}" srcOrd="5" destOrd="0" presId="urn:microsoft.com/office/officeart/2005/8/layout/hierarchy1"/>
    <dgm:cxn modelId="{13B753E2-ACC4-45E9-9FD9-29B18062C80A}" type="presParOf" srcId="{1049185B-B198-428E-A1EF-C501872CFE70}" destId="{30A4F659-1B96-4FCE-A07B-D99187D97A4D}" srcOrd="0" destOrd="0" presId="urn:microsoft.com/office/officeart/2005/8/layout/hierarchy1"/>
    <dgm:cxn modelId="{8293FE25-3F45-409C-BD3D-49609B365376}" type="presParOf" srcId="{30A4F659-1B96-4FCE-A07B-D99187D97A4D}" destId="{CC8DC9E1-2974-4782-8ED9-F26B55121F71}" srcOrd="0" destOrd="0" presId="urn:microsoft.com/office/officeart/2005/8/layout/hierarchy1"/>
    <dgm:cxn modelId="{6B81AE96-1501-4680-B02B-B7CFCDA875C0}" type="presParOf" srcId="{30A4F659-1B96-4FCE-A07B-D99187D97A4D}" destId="{94A37922-0469-4FF7-9AF3-9FA127178A97}" srcOrd="1" destOrd="0" presId="urn:microsoft.com/office/officeart/2005/8/layout/hierarchy1"/>
    <dgm:cxn modelId="{95B6934D-441F-46EC-B118-8669127214C1}" type="presParOf" srcId="{1049185B-B198-428E-A1EF-C501872CFE70}" destId="{DC65445C-E5BB-4279-AD3E-6571D1606A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C70D7-B20E-4B31-A6A3-E6B12EC51918}">
      <dsp:nvSpPr>
        <dsp:cNvPr id="0" name=""/>
        <dsp:cNvSpPr/>
      </dsp:nvSpPr>
      <dsp:spPr>
        <a:xfrm>
          <a:off x="5753252" y="3074571"/>
          <a:ext cx="1686789" cy="401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28"/>
              </a:lnTo>
              <a:lnTo>
                <a:pt x="1686789" y="273528"/>
              </a:lnTo>
              <a:lnTo>
                <a:pt x="1686789" y="401379"/>
              </a:lnTo>
            </a:path>
          </a:pathLst>
        </a:custGeom>
        <a:noFill/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64B28-E3B7-4D4B-8FC5-44936437AB94}">
      <dsp:nvSpPr>
        <dsp:cNvPr id="0" name=""/>
        <dsp:cNvSpPr/>
      </dsp:nvSpPr>
      <dsp:spPr>
        <a:xfrm>
          <a:off x="5707532" y="3074571"/>
          <a:ext cx="91440" cy="4013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379"/>
              </a:lnTo>
            </a:path>
          </a:pathLst>
        </a:custGeom>
        <a:noFill/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E76C6-17DA-434B-A041-2F19E6C25C37}">
      <dsp:nvSpPr>
        <dsp:cNvPr id="0" name=""/>
        <dsp:cNvSpPr/>
      </dsp:nvSpPr>
      <dsp:spPr>
        <a:xfrm>
          <a:off x="4066462" y="3074571"/>
          <a:ext cx="1686789" cy="401379"/>
        </a:xfrm>
        <a:custGeom>
          <a:avLst/>
          <a:gdLst/>
          <a:ahLst/>
          <a:cxnLst/>
          <a:rect l="0" t="0" r="0" b="0"/>
          <a:pathLst>
            <a:path>
              <a:moveTo>
                <a:pt x="1686789" y="0"/>
              </a:moveTo>
              <a:lnTo>
                <a:pt x="1686789" y="273528"/>
              </a:lnTo>
              <a:lnTo>
                <a:pt x="0" y="273528"/>
              </a:lnTo>
              <a:lnTo>
                <a:pt x="0" y="401379"/>
              </a:lnTo>
            </a:path>
          </a:pathLst>
        </a:custGeom>
        <a:noFill/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4EB64-8E64-4352-BBF3-D494A38F830F}">
      <dsp:nvSpPr>
        <dsp:cNvPr id="0" name=""/>
        <dsp:cNvSpPr/>
      </dsp:nvSpPr>
      <dsp:spPr>
        <a:xfrm>
          <a:off x="3782057" y="1796828"/>
          <a:ext cx="1971194" cy="401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28"/>
              </a:lnTo>
              <a:lnTo>
                <a:pt x="1971194" y="273528"/>
              </a:lnTo>
              <a:lnTo>
                <a:pt x="1971194" y="401379"/>
              </a:lnTo>
            </a:path>
          </a:pathLst>
        </a:custGeom>
        <a:noFill/>
        <a:ln w="48000" cap="flat" cmpd="thickThin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31671-67E2-4F39-B361-2219843BD8D1}">
      <dsp:nvSpPr>
        <dsp:cNvPr id="0" name=""/>
        <dsp:cNvSpPr/>
      </dsp:nvSpPr>
      <dsp:spPr>
        <a:xfrm>
          <a:off x="1536277" y="3074571"/>
          <a:ext cx="843394" cy="401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28"/>
              </a:lnTo>
              <a:lnTo>
                <a:pt x="843394" y="273528"/>
              </a:lnTo>
              <a:lnTo>
                <a:pt x="843394" y="401379"/>
              </a:lnTo>
            </a:path>
          </a:pathLst>
        </a:custGeom>
        <a:noFill/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3462D-BE6B-4F12-A06C-8EA5306CC69D}">
      <dsp:nvSpPr>
        <dsp:cNvPr id="0" name=""/>
        <dsp:cNvSpPr/>
      </dsp:nvSpPr>
      <dsp:spPr>
        <a:xfrm>
          <a:off x="692882" y="3074571"/>
          <a:ext cx="843394" cy="401379"/>
        </a:xfrm>
        <a:custGeom>
          <a:avLst/>
          <a:gdLst/>
          <a:ahLst/>
          <a:cxnLst/>
          <a:rect l="0" t="0" r="0" b="0"/>
          <a:pathLst>
            <a:path>
              <a:moveTo>
                <a:pt x="843394" y="0"/>
              </a:moveTo>
              <a:lnTo>
                <a:pt x="843394" y="273528"/>
              </a:lnTo>
              <a:lnTo>
                <a:pt x="0" y="273528"/>
              </a:lnTo>
              <a:lnTo>
                <a:pt x="0" y="401379"/>
              </a:lnTo>
            </a:path>
          </a:pathLst>
        </a:custGeom>
        <a:noFill/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2E19-2BF6-4A4A-AA44-11FDBCA101A4}">
      <dsp:nvSpPr>
        <dsp:cNvPr id="0" name=""/>
        <dsp:cNvSpPr/>
      </dsp:nvSpPr>
      <dsp:spPr>
        <a:xfrm>
          <a:off x="1536277" y="1796828"/>
          <a:ext cx="2245779" cy="401379"/>
        </a:xfrm>
        <a:custGeom>
          <a:avLst/>
          <a:gdLst/>
          <a:ahLst/>
          <a:cxnLst/>
          <a:rect l="0" t="0" r="0" b="0"/>
          <a:pathLst>
            <a:path>
              <a:moveTo>
                <a:pt x="2245779" y="0"/>
              </a:moveTo>
              <a:lnTo>
                <a:pt x="2245779" y="273528"/>
              </a:lnTo>
              <a:lnTo>
                <a:pt x="0" y="273528"/>
              </a:lnTo>
              <a:lnTo>
                <a:pt x="0" y="401379"/>
              </a:lnTo>
            </a:path>
          </a:pathLst>
        </a:custGeom>
        <a:noFill/>
        <a:ln w="48000" cap="flat" cmpd="thickThin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92CBA-8238-409D-ADDF-74099F6B5C1B}">
      <dsp:nvSpPr>
        <dsp:cNvPr id="0" name=""/>
        <dsp:cNvSpPr/>
      </dsp:nvSpPr>
      <dsp:spPr>
        <a:xfrm>
          <a:off x="2230644" y="920464"/>
          <a:ext cx="3102825" cy="87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16C0E-1F8E-46B8-AAA4-45328B8391AC}">
      <dsp:nvSpPr>
        <dsp:cNvPr id="0" name=""/>
        <dsp:cNvSpPr/>
      </dsp:nvSpPr>
      <dsp:spPr>
        <a:xfrm>
          <a:off x="2383989" y="1066141"/>
          <a:ext cx="3102825" cy="876363"/>
        </a:xfrm>
        <a:prstGeom prst="roundRect">
          <a:avLst>
            <a:gd name="adj" fmla="val 10000"/>
          </a:avLst>
        </a:prstGeom>
        <a:solidFill>
          <a:srgbClr val="B6CECD">
            <a:alpha val="90000"/>
          </a:srgb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600" b="1" kern="1200" dirty="0">
              <a:latin typeface="Arial" pitchFamily="34" charset="0"/>
            </a:rPr>
            <a:t>Полная экономическая ценность</a:t>
          </a:r>
          <a:endParaRPr lang="ru-RU" sz="1600" b="1" kern="1200" dirty="0"/>
        </a:p>
      </dsp:txBody>
      <dsp:txXfrm>
        <a:off x="2409657" y="1091809"/>
        <a:ext cx="3051489" cy="825027"/>
      </dsp:txXfrm>
    </dsp:sp>
    <dsp:sp modelId="{254DBC9A-61A1-4C8B-AD07-93D133A234F6}">
      <dsp:nvSpPr>
        <dsp:cNvPr id="0" name=""/>
        <dsp:cNvSpPr/>
      </dsp:nvSpPr>
      <dsp:spPr>
        <a:xfrm>
          <a:off x="448840" y="2198207"/>
          <a:ext cx="2174873" cy="87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2C137E-9CAF-4220-89A8-210841FDFCE8}">
      <dsp:nvSpPr>
        <dsp:cNvPr id="0" name=""/>
        <dsp:cNvSpPr/>
      </dsp:nvSpPr>
      <dsp:spPr>
        <a:xfrm>
          <a:off x="602185" y="2343885"/>
          <a:ext cx="2174873" cy="876363"/>
        </a:xfrm>
        <a:prstGeom prst="roundRect">
          <a:avLst>
            <a:gd name="adj" fmla="val 10000"/>
          </a:avLst>
        </a:prstGeom>
        <a:solidFill>
          <a:srgbClr val="B6CECD">
            <a:alpha val="90000"/>
          </a:srgb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400" b="1" kern="1200" dirty="0">
              <a:latin typeface="Arial" pitchFamily="34" charset="0"/>
            </a:rPr>
            <a:t>Ценность </a:t>
          </a:r>
          <a:r>
            <a:rPr kumimoji="1" lang="ru-RU" sz="1400" b="1" kern="1200" dirty="0" err="1">
              <a:latin typeface="Arial" pitchFamily="34" charset="0"/>
            </a:rPr>
            <a:t>ис</a:t>
          </a:r>
          <a:r>
            <a:rPr kumimoji="1" lang="en-US" sz="1400" b="1" kern="1200" dirty="0" err="1">
              <a:latin typeface="Arial" pitchFamily="34" charset="0"/>
            </a:rPr>
            <a:t>пользования</a:t>
          </a:r>
          <a:r>
            <a:rPr kumimoji="1" lang="ru-RU" sz="1400" b="1" kern="1200" dirty="0">
              <a:latin typeface="Arial" pitchFamily="34" charset="0"/>
            </a:rPr>
            <a:t> </a:t>
          </a:r>
          <a:br>
            <a:rPr kumimoji="1" lang="ru-RU" sz="1400" b="1" kern="1200" dirty="0">
              <a:latin typeface="Arial" pitchFamily="34" charset="0"/>
            </a:rPr>
          </a:br>
          <a:r>
            <a:rPr kumimoji="1" lang="en-US" sz="1400" b="1" kern="1200" dirty="0">
              <a:latin typeface="Arial" pitchFamily="34" charset="0"/>
              <a:cs typeface="Times New Roman" pitchFamily="18" charset="0"/>
            </a:rPr>
            <a:t>(use value)</a:t>
          </a:r>
          <a:endParaRPr lang="ru-RU" sz="1400" kern="1200" dirty="0"/>
        </a:p>
      </dsp:txBody>
      <dsp:txXfrm>
        <a:off x="627853" y="2369553"/>
        <a:ext cx="2123537" cy="825027"/>
      </dsp:txXfrm>
    </dsp:sp>
    <dsp:sp modelId="{3EC2A410-8446-4E92-AB92-1D289C3C51B3}">
      <dsp:nvSpPr>
        <dsp:cNvPr id="0" name=""/>
        <dsp:cNvSpPr/>
      </dsp:nvSpPr>
      <dsp:spPr>
        <a:xfrm>
          <a:off x="2832" y="3475951"/>
          <a:ext cx="1380100" cy="87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84823A-D83A-4A1E-9D84-C88778C3300D}">
      <dsp:nvSpPr>
        <dsp:cNvPr id="0" name=""/>
        <dsp:cNvSpPr/>
      </dsp:nvSpPr>
      <dsp:spPr>
        <a:xfrm>
          <a:off x="156176" y="3621628"/>
          <a:ext cx="1380100" cy="876363"/>
        </a:xfrm>
        <a:prstGeom prst="roundRect">
          <a:avLst>
            <a:gd name="adj" fmla="val 10000"/>
          </a:avLst>
        </a:prstGeom>
        <a:solidFill>
          <a:srgbClr val="B6CECD">
            <a:alpha val="90000"/>
          </a:srgb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00" b="1" kern="1200" dirty="0">
              <a:latin typeface="Tahoma" pitchFamily="34" charset="0"/>
              <a:cs typeface="Times New Roman" pitchFamily="18" charset="0"/>
            </a:rPr>
            <a:t>Ценность от прямого использования</a:t>
          </a:r>
          <a:r>
            <a:rPr kumimoji="1" lang="en-US" sz="1000" b="1" i="1" kern="1200" dirty="0">
              <a:latin typeface="Tahoma" pitchFamily="34" charset="0"/>
              <a:cs typeface="Times New Roman" pitchFamily="18" charset="0"/>
            </a:rPr>
            <a:t> (direct use value)</a:t>
          </a:r>
          <a:endParaRPr lang="ru-RU" sz="1000" kern="1200" dirty="0"/>
        </a:p>
      </dsp:txBody>
      <dsp:txXfrm>
        <a:off x="181844" y="3647296"/>
        <a:ext cx="1328764" cy="825027"/>
      </dsp:txXfrm>
    </dsp:sp>
    <dsp:sp modelId="{B714C922-D431-4F22-8804-C88BFD63237F}">
      <dsp:nvSpPr>
        <dsp:cNvPr id="0" name=""/>
        <dsp:cNvSpPr/>
      </dsp:nvSpPr>
      <dsp:spPr>
        <a:xfrm>
          <a:off x="1689622" y="3475951"/>
          <a:ext cx="1380100" cy="87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DA9C3E-CCA4-4050-B701-D38C3EF2F4BA}">
      <dsp:nvSpPr>
        <dsp:cNvPr id="0" name=""/>
        <dsp:cNvSpPr/>
      </dsp:nvSpPr>
      <dsp:spPr>
        <a:xfrm>
          <a:off x="1842966" y="3621628"/>
          <a:ext cx="1380100" cy="876363"/>
        </a:xfrm>
        <a:prstGeom prst="roundRect">
          <a:avLst>
            <a:gd name="adj" fmla="val 10000"/>
          </a:avLst>
        </a:prstGeom>
        <a:solidFill>
          <a:srgbClr val="B6CECD">
            <a:alpha val="90000"/>
          </a:srgb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00" b="1" kern="1200" dirty="0">
              <a:latin typeface="Tahoma" pitchFamily="34" charset="0"/>
              <a:cs typeface="Times New Roman" pitchFamily="18" charset="0"/>
            </a:rPr>
            <a:t>Ценность от косвенного использования (indirect use value)</a:t>
          </a:r>
          <a:endParaRPr lang="ru-RU" sz="1000" kern="1200" dirty="0"/>
        </a:p>
      </dsp:txBody>
      <dsp:txXfrm>
        <a:off x="1868634" y="3647296"/>
        <a:ext cx="1328764" cy="825027"/>
      </dsp:txXfrm>
    </dsp:sp>
    <dsp:sp modelId="{8F77B288-A4FE-48F0-A532-FF828F414AC4}">
      <dsp:nvSpPr>
        <dsp:cNvPr id="0" name=""/>
        <dsp:cNvSpPr/>
      </dsp:nvSpPr>
      <dsp:spPr>
        <a:xfrm>
          <a:off x="4391230" y="2198207"/>
          <a:ext cx="2724042" cy="87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445CDB-E85E-498E-BDD9-7423ABC7F4AA}">
      <dsp:nvSpPr>
        <dsp:cNvPr id="0" name=""/>
        <dsp:cNvSpPr/>
      </dsp:nvSpPr>
      <dsp:spPr>
        <a:xfrm>
          <a:off x="4544575" y="2343885"/>
          <a:ext cx="2724042" cy="876363"/>
        </a:xfrm>
        <a:prstGeom prst="roundRect">
          <a:avLst>
            <a:gd name="adj" fmla="val 10000"/>
          </a:avLst>
        </a:prstGeom>
        <a:solidFill>
          <a:srgbClr val="B6CECD">
            <a:alpha val="89804"/>
          </a:srgb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400" b="1" kern="1200" dirty="0">
              <a:latin typeface="Arial" pitchFamily="34" charset="0"/>
            </a:rPr>
            <a:t>Ценность, не </a:t>
          </a:r>
          <a:r>
            <a:rPr kumimoji="1" lang="en-US" sz="1400" b="1" kern="1200" err="1">
              <a:latin typeface="Arial" pitchFamily="34" charset="0"/>
            </a:rPr>
            <a:t>связанная</a:t>
          </a:r>
          <a:r>
            <a:rPr kumimoji="1" lang="en-US" sz="1400" b="1" kern="1200">
              <a:latin typeface="Arial" pitchFamily="34" charset="0"/>
            </a:rPr>
            <a:t> с </a:t>
          </a:r>
          <a:r>
            <a:rPr kumimoji="1" lang="en-US" sz="1400" b="1" kern="1200" dirty="0" err="1">
              <a:latin typeface="Arial" pitchFamily="34" charset="0"/>
            </a:rPr>
            <a:t>использованием</a:t>
          </a:r>
          <a:r>
            <a:rPr kumimoji="1" lang="en-US" sz="1400" b="1" kern="1200" dirty="0">
              <a:latin typeface="Arial" pitchFamily="34" charset="0"/>
            </a:rPr>
            <a:t> </a:t>
          </a:r>
          <a:endParaRPr kumimoji="1" lang="ru-RU" sz="1400" b="1" kern="1200" dirty="0">
            <a:latin typeface="Arial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400" b="1" kern="1200" dirty="0">
              <a:latin typeface="Arial" pitchFamily="34" charset="0"/>
              <a:cs typeface="Times New Roman" pitchFamily="18" charset="0"/>
            </a:rPr>
            <a:t>(non-use value)</a:t>
          </a:r>
          <a:endParaRPr lang="ru-RU" sz="1400" kern="1200" dirty="0"/>
        </a:p>
      </dsp:txBody>
      <dsp:txXfrm>
        <a:off x="4570243" y="2369553"/>
        <a:ext cx="2672706" cy="825027"/>
      </dsp:txXfrm>
    </dsp:sp>
    <dsp:sp modelId="{D75A2C2D-7DBF-4F5E-9B10-092231595C63}">
      <dsp:nvSpPr>
        <dsp:cNvPr id="0" name=""/>
        <dsp:cNvSpPr/>
      </dsp:nvSpPr>
      <dsp:spPr>
        <a:xfrm>
          <a:off x="3376411" y="3475951"/>
          <a:ext cx="1380100" cy="87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484689-BAF0-48C0-BA56-4529D0670EBE}">
      <dsp:nvSpPr>
        <dsp:cNvPr id="0" name=""/>
        <dsp:cNvSpPr/>
      </dsp:nvSpPr>
      <dsp:spPr>
        <a:xfrm>
          <a:off x="3529756" y="3621628"/>
          <a:ext cx="1380100" cy="876363"/>
        </a:xfrm>
        <a:prstGeom prst="roundRect">
          <a:avLst>
            <a:gd name="adj" fmla="val 10000"/>
          </a:avLst>
        </a:prstGeom>
        <a:solidFill>
          <a:srgbClr val="B6CECD">
            <a:alpha val="90000"/>
          </a:srgb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00" b="1" kern="1200" dirty="0">
              <a:latin typeface="Tahoma" pitchFamily="34" charset="0"/>
              <a:cs typeface="Times New Roman" pitchFamily="18" charset="0"/>
            </a:rPr>
            <a:t>Ценность отложенной альтернативы (Option value)</a:t>
          </a:r>
          <a:endParaRPr lang="ru-RU" sz="1000" kern="1200" dirty="0"/>
        </a:p>
      </dsp:txBody>
      <dsp:txXfrm>
        <a:off x="3555424" y="3647296"/>
        <a:ext cx="1328764" cy="825027"/>
      </dsp:txXfrm>
    </dsp:sp>
    <dsp:sp modelId="{18D86A14-6D39-4587-BEA9-D1DA0F1BEC3C}">
      <dsp:nvSpPr>
        <dsp:cNvPr id="0" name=""/>
        <dsp:cNvSpPr/>
      </dsp:nvSpPr>
      <dsp:spPr>
        <a:xfrm>
          <a:off x="5063201" y="3475951"/>
          <a:ext cx="1380100" cy="87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5066AF-83F5-443B-A444-BD08AA286D3A}">
      <dsp:nvSpPr>
        <dsp:cNvPr id="0" name=""/>
        <dsp:cNvSpPr/>
      </dsp:nvSpPr>
      <dsp:spPr>
        <a:xfrm>
          <a:off x="5216546" y="3621628"/>
          <a:ext cx="1380100" cy="876363"/>
        </a:xfrm>
        <a:prstGeom prst="roundRect">
          <a:avLst>
            <a:gd name="adj" fmla="val 10000"/>
          </a:avLst>
        </a:prstGeom>
        <a:solidFill>
          <a:srgbClr val="B6CECD">
            <a:alpha val="90000"/>
          </a:srgb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00" b="1" kern="1200" dirty="0">
              <a:latin typeface="Tahoma" pitchFamily="34" charset="0"/>
              <a:cs typeface="Times New Roman" pitchFamily="18" charset="0"/>
            </a:rPr>
            <a:t>Ценность наследования (Request value)</a:t>
          </a:r>
          <a:endParaRPr lang="ru-RU" sz="1000" kern="1200" dirty="0"/>
        </a:p>
      </dsp:txBody>
      <dsp:txXfrm>
        <a:off x="5242214" y="3647296"/>
        <a:ext cx="1328764" cy="825027"/>
      </dsp:txXfrm>
    </dsp:sp>
    <dsp:sp modelId="{CC8DC9E1-2974-4782-8ED9-F26B55121F71}">
      <dsp:nvSpPr>
        <dsp:cNvPr id="0" name=""/>
        <dsp:cNvSpPr/>
      </dsp:nvSpPr>
      <dsp:spPr>
        <a:xfrm>
          <a:off x="6749991" y="3475951"/>
          <a:ext cx="1380100" cy="87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A37922-0469-4FF7-9AF3-9FA127178A97}">
      <dsp:nvSpPr>
        <dsp:cNvPr id="0" name=""/>
        <dsp:cNvSpPr/>
      </dsp:nvSpPr>
      <dsp:spPr>
        <a:xfrm>
          <a:off x="6903336" y="3621628"/>
          <a:ext cx="1380100" cy="876363"/>
        </a:xfrm>
        <a:prstGeom prst="roundRect">
          <a:avLst>
            <a:gd name="adj" fmla="val 10000"/>
          </a:avLst>
        </a:prstGeom>
        <a:solidFill>
          <a:srgbClr val="B6CECD">
            <a:alpha val="90000"/>
          </a:srgb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00" b="1" kern="1200" dirty="0">
              <a:latin typeface="Tahoma" pitchFamily="34" charset="0"/>
              <a:cs typeface="Times New Roman" pitchFamily="18" charset="0"/>
            </a:rPr>
            <a:t>Ценность существования</a:t>
          </a:r>
          <a:r>
            <a:rPr kumimoji="1" lang="ru-RU" sz="1000" b="1" kern="1200" dirty="0">
              <a:latin typeface="Tahoma" pitchFamily="34" charset="0"/>
            </a:rPr>
            <a:t> </a:t>
          </a:r>
          <a:r>
            <a:rPr kumimoji="1" lang="en-US" sz="1000" b="1" kern="1200" dirty="0">
              <a:latin typeface="Tahoma" pitchFamily="34" charset="0"/>
              <a:cs typeface="Times New Roman" pitchFamily="18" charset="0"/>
            </a:rPr>
            <a:t>(Existence value)</a:t>
          </a:r>
          <a:endParaRPr lang="ru-RU" sz="1000" kern="1200" dirty="0"/>
        </a:p>
      </dsp:txBody>
      <dsp:txXfrm>
        <a:off x="6929004" y="3647296"/>
        <a:ext cx="1328764" cy="825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3426-1372-4850-AC9C-CC738EB7808C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B90A-7E3B-40A1-88CC-83AC52A9A887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8631-39A2-4D22-90BC-195A2B3DE389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8512-C6CC-44B7-81CC-BA8DB6233766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AD19-8F4C-4241-AD5F-7051DA291888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4759-F5EF-4D70-804D-6871FC4BFEF2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03BA-E73C-43FD-9062-EFB9B052120D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F873-3D28-4F56-BB56-5B9C84DFF139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FA7C-9598-463C-B478-3471A230CC93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E2BD-9438-4F3E-963B-BC55F0A7F26A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4657-5D2E-462D-AD69-AF27A0EFA1B7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Шестой уровень</a:t>
            </a:r>
          </a:p>
          <a:p>
            <a:pPr lvl="6"/>
            <a:r>
              <a:rPr lang="ru-RU" dirty="0"/>
              <a:t>Седьмой уровень</a:t>
            </a:r>
          </a:p>
          <a:p>
            <a:pPr lvl="7"/>
            <a:r>
              <a:rPr lang="ru-RU" dirty="0"/>
              <a:t>Восьмой уровень</a:t>
            </a:r>
          </a:p>
          <a:p>
            <a:pPr lvl="8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CAD83BB-527A-48D6-828F-53C4D9346A21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tif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tif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tif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:\Users\masha_k\Desktop\43174_ful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81"/>
          <a:stretch>
            <a:fillRect/>
          </a:stretch>
        </p:blipFill>
        <p:spPr bwMode="auto">
          <a:xfrm flipH="1">
            <a:off x="3255820" y="240536"/>
            <a:ext cx="5996700" cy="665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вал 11"/>
          <p:cNvSpPr/>
          <p:nvPr/>
        </p:nvSpPr>
        <p:spPr>
          <a:xfrm>
            <a:off x="2162175" y="142875"/>
            <a:ext cx="4082964" cy="6715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71600" y="240536"/>
            <a:ext cx="3247256" cy="1415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91022" y="5238506"/>
            <a:ext cx="3509527" cy="1543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91692" y="4781550"/>
            <a:ext cx="5606218" cy="153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Директор заповедника «Столбы» -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В.М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. Щербаков  </a:t>
            </a:r>
          </a:p>
          <a:p>
            <a:pPr>
              <a:buFont typeface="Arial" charset="0"/>
              <a:buNone/>
            </a:pPr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  <a:p>
            <a:pPr>
              <a:buFont typeface="Arial" charset="0"/>
              <a:buNone/>
            </a:pP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Руководитель Института «Кадастр»  - 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д.г.н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,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проф.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Г.А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. Фоменко</a:t>
            </a:r>
          </a:p>
        </p:txBody>
      </p:sp>
      <p:sp>
        <p:nvSpPr>
          <p:cNvPr id="10" name="Rectangle 1"/>
          <p:cNvSpPr txBox="1">
            <a:spLocks/>
          </p:cNvSpPr>
          <p:nvPr/>
        </p:nvSpPr>
        <p:spPr>
          <a:xfrm>
            <a:off x="194507" y="1656184"/>
            <a:ext cx="7025443" cy="2717563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45720" rIns="0" bIns="45720" rtlCol="0" anchor="ctr">
            <a:noAutofit/>
          </a:bodyPr>
          <a:lstStyle/>
          <a:p>
            <a:r>
              <a:rPr lang="ru-RU" sz="2200" b="1" cap="all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Планы управления</a:t>
            </a:r>
          </a:p>
          <a:p>
            <a:r>
              <a:rPr lang="ru-RU" sz="2200" b="1" cap="all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И развития инфраструктуры</a:t>
            </a:r>
            <a:endParaRPr lang="ru-RU" sz="2200" b="1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ru-RU" sz="2200" b="1" cap="all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ООПТ с использованием показателей </a:t>
            </a:r>
            <a:endParaRPr lang="en-US" sz="2200" b="1" cap="all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ru-RU" sz="2200" b="1" cap="all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Ценности </a:t>
            </a:r>
            <a:r>
              <a:rPr lang="ru-RU" sz="2200" b="1" cap="all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экосистемных</a:t>
            </a:r>
            <a:r>
              <a:rPr lang="ru-RU" sz="2200" b="1" cap="all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услуг</a:t>
            </a:r>
            <a:endParaRPr lang="ru-RU" sz="2200" b="1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ru-RU" sz="2200" b="1" cap="all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(на примере заповедника «Столбы»)</a:t>
            </a:r>
            <a:endParaRPr kumimoji="0" lang="ru-RU" sz="2200" b="1" i="0" u="none" strike="noStrike" kern="2000" cap="all" normalizeH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-82692" y="609868"/>
            <a:ext cx="59549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nton_s\Desktop\ав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08769" y="84751"/>
            <a:ext cx="8660606" cy="227678"/>
          </a:xfrm>
          <a:prstGeom prst="rect">
            <a:avLst/>
          </a:prstGeom>
          <a:noFill/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5156" y="6267450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11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7182" y="312429"/>
            <a:ext cx="8662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Строительство инфраструктурных объектов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347" y="934188"/>
            <a:ext cx="4697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Сетевой график строительства 	</a:t>
            </a:r>
          </a:p>
        </p:txBody>
      </p:sp>
      <p:pic>
        <p:nvPicPr>
          <p:cNvPr id="19" name="Рисунок 18" descr="eryt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675" y="1313015"/>
            <a:ext cx="5356355" cy="2401590"/>
          </a:xfrm>
          <a:prstGeom prst="rect">
            <a:avLst/>
          </a:prstGeom>
        </p:spPr>
      </p:pic>
      <p:pic>
        <p:nvPicPr>
          <p:cNvPr id="21" name="Picture 8" descr="Америк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2982" y="3824330"/>
            <a:ext cx="3074546" cy="2691499"/>
          </a:xfrm>
          <a:prstGeom prst="rect">
            <a:avLst/>
          </a:prstGeom>
          <a:ln>
            <a:solidFill>
              <a:srgbClr val="0E0E0A"/>
            </a:solidFill>
          </a:ln>
        </p:spPr>
      </p:pic>
      <p:pic>
        <p:nvPicPr>
          <p:cNvPr id="35843" name="Picture 3" descr="W:\По годам\2012\120918 Столбы Красноярск\Фото-прогулка_Столбы\DSC0116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07" y="3832493"/>
            <a:ext cx="4961328" cy="267517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04925" y="6507667"/>
            <a:ext cx="284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Кафе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4853" y="6507667"/>
            <a:ext cx="3052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Место стоянки туристов</a:t>
            </a:r>
          </a:p>
        </p:txBody>
      </p:sp>
    </p:spTree>
    <p:extLst>
      <p:ext uri="{BB962C8B-B14F-4D97-AF65-F5344CB8AC3E}">
        <p14:creationId xmlns:p14="http://schemas.microsoft.com/office/powerpoint/2010/main" val="40840890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54056" y="6259875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12</a:t>
            </a:r>
          </a:p>
        </p:txBody>
      </p:sp>
      <p:pic>
        <p:nvPicPr>
          <p:cNvPr id="13" name="Рисунок 8" descr="IMG_44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43" t="4469" r="1489"/>
          <a:stretch>
            <a:fillRect/>
          </a:stretch>
        </p:blipFill>
        <p:spPr bwMode="auto">
          <a:xfrm>
            <a:off x="612775" y="979652"/>
            <a:ext cx="3340100" cy="25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C:\Users\olga_el\Desktop\Бавария_Ручей_в_горах.jpg"/>
          <p:cNvPicPr>
            <a:picLocks noChangeAspect="1" noChangeArrowheads="1"/>
          </p:cNvPicPr>
          <p:nvPr/>
        </p:nvPicPr>
        <p:blipFill>
          <a:blip r:embed="rId3" cstate="print"/>
          <a:srcRect r="16762" b="15217"/>
          <a:stretch>
            <a:fillRect/>
          </a:stretch>
        </p:blipFill>
        <p:spPr bwMode="auto">
          <a:xfrm>
            <a:off x="4829175" y="979652"/>
            <a:ext cx="4071938" cy="5525922"/>
          </a:xfrm>
          <a:prstGeom prst="rect">
            <a:avLst/>
          </a:prstGeom>
          <a:noFill/>
        </p:spPr>
      </p:pic>
      <p:pic>
        <p:nvPicPr>
          <p:cNvPr id="37893" name="Picture 5" descr="C:\Users\olga_el\Desktop\IMG_1463.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94" y="3629090"/>
            <a:ext cx="4302918" cy="285892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133975" y="6488013"/>
            <a:ext cx="344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Очищенный участок ручья </a:t>
            </a:r>
            <a:r>
              <a:rPr lang="ru-RU" sz="1400" dirty="0" err="1">
                <a:latin typeface="+mj-lt"/>
              </a:rPr>
              <a:t>Лалетино</a:t>
            </a:r>
            <a:endParaRPr lang="ru-RU" sz="1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204" y="6488014"/>
            <a:ext cx="3819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Неочищенный участок ручья </a:t>
            </a:r>
            <a:r>
              <a:rPr lang="ru-RU" sz="1400" dirty="0" err="1">
                <a:latin typeface="+mj-lt"/>
              </a:rPr>
              <a:t>Лалетино</a:t>
            </a:r>
            <a:endParaRPr lang="ru-RU" sz="1400" dirty="0">
              <a:latin typeface="+mj-lt"/>
            </a:endParaRPr>
          </a:p>
        </p:txBody>
      </p:sp>
      <p:pic>
        <p:nvPicPr>
          <p:cNvPr id="18" name="Picture 2" descr="C:\Users\anton_s\Desktop\ав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40507" y="112246"/>
            <a:ext cx="8660606" cy="2276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2094" y="339924"/>
            <a:ext cx="866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Очистка водоемов от захламления</a:t>
            </a:r>
          </a:p>
        </p:txBody>
      </p:sp>
    </p:spTree>
    <p:extLst>
      <p:ext uri="{BB962C8B-B14F-4D97-AF65-F5344CB8AC3E}">
        <p14:creationId xmlns:p14="http://schemas.microsoft.com/office/powerpoint/2010/main" val="408408905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nton_s\Desktop\ав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93450" y="156233"/>
            <a:ext cx="8660606" cy="227678"/>
          </a:xfrm>
          <a:prstGeom prst="rect">
            <a:avLst/>
          </a:prstGeom>
          <a:noFill/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54056" y="6267450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13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638960"/>
              </p:ext>
            </p:extLst>
          </p:nvPr>
        </p:nvGraphicFramePr>
        <p:xfrm>
          <a:off x="1524000" y="3942048"/>
          <a:ext cx="5791200" cy="83512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29,15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9,25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10,04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9,86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004519"/>
              </p:ext>
            </p:extLst>
          </p:nvPr>
        </p:nvGraphicFramePr>
        <p:xfrm>
          <a:off x="1524000" y="2233516"/>
          <a:ext cx="5791200" cy="1039065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До реализации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882,65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950,4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1 028,4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1 086,7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70772" y="1775019"/>
            <a:ext cx="643970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+mj-lt"/>
                <a:ea typeface="Calibri"/>
                <a:cs typeface="Times New Roman"/>
              </a:rPr>
              <a:t>Значение  показателя результата деятельности, млн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77596" y="3420022"/>
            <a:ext cx="603760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+mj-lt"/>
                <a:ea typeface="Calibri"/>
                <a:cs typeface="Times New Roman"/>
              </a:rPr>
              <a:t>Затраты на реализацию Плана управления, млн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8386" y="4965930"/>
            <a:ext cx="78757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tx2"/>
                </a:solidFill>
                <a:latin typeface="+mj-lt"/>
              </a:rPr>
              <a:t>       В целом за трехлетний период 1 рубль вложенных средств обеспечит увеличение экономической ценности экосистемных услуг, оказываемых заповедником «Столбы», на 7 рублей.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7182" y="574411"/>
            <a:ext cx="8661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Экономические показатели Плана управления заповедника «Столбы» (с учетом экономической ценности </a:t>
            </a:r>
            <a:br>
              <a:rPr lang="ru-RU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экосистемных услуг)</a:t>
            </a:r>
          </a:p>
        </p:txBody>
      </p:sp>
    </p:spTree>
    <p:extLst>
      <p:ext uri="{BB962C8B-B14F-4D97-AF65-F5344CB8AC3E}">
        <p14:creationId xmlns:p14="http://schemas.microsoft.com/office/powerpoint/2010/main" val="408408905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66168" y="1144268"/>
            <a:ext cx="8011663" cy="5599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Важнейшим условием развития ООПТ на устойчивой основе является разработка соответствующих планов управления в соответствии с принципами стратегического планирования и с использованием  показателей экономической ценности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экосистемных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услуг.</a:t>
            </a:r>
            <a:endParaRPr lang="ru-RU" sz="2200" dirty="0">
              <a:solidFill>
                <a:schemeClr val="tx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marL="266700" lvl="0" indent="-2667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Применение подходов устойчивого развития к планированию природоохранного обустройства и созданию экологической инфраструктуры повышает ценность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экосистемных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услуг ООПТ при соблюдении установленного режима экологических ограничений и без снижения потока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экосистемных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услуг. 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8854056" y="6153150"/>
            <a:ext cx="275087" cy="590550"/>
          </a:xfrm>
          <a:prstGeom prst="rect">
            <a:avLst/>
          </a:prstGeom>
        </p:spPr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noProof="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13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 descr="C:\Users\anton_s\Desktop\ав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40507" y="184808"/>
            <a:ext cx="8660606" cy="2276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656" y="764911"/>
            <a:ext cx="866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751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1925" y="1409699"/>
            <a:ext cx="9144000" cy="51054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Спасибо за внимание 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3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E-</a:t>
            </a:r>
            <a:r>
              <a:rPr lang="ru-RU" sz="26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mail</a:t>
            </a:r>
            <a:r>
              <a:rPr lang="ru-RU" sz="2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: info@nipik.ru, info@nppkad.ru, info@group-rc.ru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6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www.nipik.ru,  www.nppkad.ru, www.ntc-rik.ru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6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150043, г. Ярославль,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ул. Р. Люксембург, 22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6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тел./факс 75-76-46, 75-19-79, 75-19-83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5151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3"/>
          <p:cNvSpPr txBox="1">
            <a:spLocks/>
          </p:cNvSpPr>
          <p:nvPr/>
        </p:nvSpPr>
        <p:spPr>
          <a:xfrm>
            <a:off x="241300" y="1028700"/>
            <a:ext cx="8661400" cy="45612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468000" algn="just"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sz="28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5156" y="6193859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292" y="3731646"/>
            <a:ext cx="85407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Каждый природный объект дает потоки использования, которые составляют его экономическую ценность.</a:t>
            </a:r>
          </a:p>
          <a:p>
            <a:pPr marL="180975" indent="-180975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Основные потоки использования можно оценивать в денежном эквиваленте.</a:t>
            </a:r>
          </a:p>
          <a:p>
            <a:pPr marL="180975" indent="-180975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Потоки экосистемных услуг – капитал ООПТ (как часть национального богатства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).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4102" y="2125232"/>
            <a:ext cx="8633416" cy="1637481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pPr indent="361950" algn="just">
              <a:lnSpc>
                <a:spcPct val="114000"/>
              </a:lnSpc>
              <a:defRPr/>
            </a:pPr>
            <a:r>
              <a:rPr lang="ru-RU" sz="2400" b="1" i="1" dirty="0" err="1">
                <a:solidFill>
                  <a:schemeClr val="tx2"/>
                </a:solidFill>
                <a:latin typeface="+mj-lt"/>
                <a:cs typeface="Arial" charset="0"/>
              </a:rPr>
              <a:t>Экосистемные</a:t>
            </a:r>
            <a:r>
              <a:rPr lang="ru-RU" sz="2400" b="1" i="1" dirty="0">
                <a:solidFill>
                  <a:schemeClr val="tx2"/>
                </a:solidFill>
                <a:latin typeface="+mj-lt"/>
                <a:cs typeface="Arial" charset="0"/>
              </a:rPr>
              <a:t> услуги </a:t>
            </a:r>
            <a:r>
              <a:rPr lang="ru-RU" sz="2400" dirty="0">
                <a:solidFill>
                  <a:schemeClr val="tx2"/>
                </a:solidFill>
                <a:latin typeface="+mj-lt"/>
                <a:cs typeface="Arial" charset="0"/>
              </a:rPr>
              <a:t>– ресурсные, регулирующие, культурные и другие услуги, представляющие собой выгоды, которые люди получают от экосистем.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anton_s\Desktop\ав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26912" y="314836"/>
            <a:ext cx="8660606" cy="2276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4967" y="835685"/>
            <a:ext cx="8661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Базовые положения экономической оценки </a:t>
            </a:r>
            <a:r>
              <a:rPr lang="ru-RU" sz="24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экосистемных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услуг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ООПТ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3"/>
          <p:cNvSpPr txBox="1">
            <a:spLocks/>
          </p:cNvSpPr>
          <p:nvPr/>
        </p:nvSpPr>
        <p:spPr>
          <a:xfrm>
            <a:off x="241300" y="1028700"/>
            <a:ext cx="8661400" cy="45612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468000" algn="just"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sz="28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3569" y="6181724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4</a:t>
            </a:r>
          </a:p>
        </p:txBody>
      </p:sp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430244" y="763267"/>
          <a:ext cx="8286269" cy="541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anton_s\Desktop\ав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240507" y="194333"/>
            <a:ext cx="8660606" cy="2276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297" y="603968"/>
            <a:ext cx="896302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Методология экономической оценки экосистемных услуг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3"/>
          <p:cNvSpPr txBox="1">
            <a:spLocks/>
          </p:cNvSpPr>
          <p:nvPr/>
        </p:nvSpPr>
        <p:spPr>
          <a:xfrm>
            <a:off x="241300" y="1028700"/>
            <a:ext cx="8661400" cy="45612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468000" algn="just"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sz="28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5156" y="6223324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5</a:t>
            </a: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688" y="1452562"/>
            <a:ext cx="59436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/>
          </p:cNvSpPr>
          <p:nvPr/>
        </p:nvSpPr>
        <p:spPr>
          <a:xfrm>
            <a:off x="331787" y="5381625"/>
            <a:ext cx="8659813" cy="1136974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80000"/>
              </a:lnSpc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1 – Экономическая оценка экосистемных услуг, оказываемых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+mj-lt"/>
                <a:cs typeface="Arial" charset="0"/>
              </a:rPr>
              <a:t>ООПТ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(существующее положение)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80000"/>
              </a:lnSpc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2 – Оценка эколого-экономической эффективности механизмов управления ООПТ</a:t>
            </a:r>
          </a:p>
          <a:p>
            <a:pPr marL="266700" marR="0" lvl="0" indent="-266700" algn="just" defTabSz="914400" rtl="0" eaLnBrk="1" fontAlgn="auto" latinLnBrk="0" hangingPunct="1">
              <a:lnSpc>
                <a:spcPct val="80000"/>
              </a:lnSpc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3 – Уточнение показателей экономической оценки для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планирования последующих мер </a:t>
            </a:r>
          </a:p>
        </p:txBody>
      </p:sp>
      <p:pic>
        <p:nvPicPr>
          <p:cNvPr id="10" name="Picture 2" descr="C:\Users\anton_s\Desktop\ав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40507" y="146708"/>
            <a:ext cx="8660606" cy="2276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58738" y="552545"/>
            <a:ext cx="929639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Процедуры оценки в составе алгоритма </a:t>
            </a:r>
            <a:b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управления ООПТ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_s\Desktop\vvv\Столбы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44" y="1183310"/>
            <a:ext cx="8518933" cy="5511833"/>
          </a:xfrm>
          <a:prstGeom prst="rect">
            <a:avLst/>
          </a:prstGeom>
          <a:noFill/>
          <a:ln w="12700">
            <a:solidFill>
              <a:schemeClr val="tx2">
                <a:lumMod val="95000"/>
                <a:lumOff val="5000"/>
              </a:schemeClr>
            </a:solidFill>
          </a:ln>
        </p:spPr>
      </p:pic>
      <p:pic>
        <p:nvPicPr>
          <p:cNvPr id="4" name="Picture 10" descr="_MG_1024-small"/>
          <p:cNvPicPr>
            <a:picLocks noChangeAspect="1" noChangeArrowheads="1"/>
          </p:cNvPicPr>
          <p:nvPr/>
        </p:nvPicPr>
        <p:blipFill>
          <a:blip r:embed="rId3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1"/>
          <a:stretch>
            <a:fillRect/>
          </a:stretch>
        </p:blipFill>
        <p:spPr bwMode="auto">
          <a:xfrm>
            <a:off x="469145" y="4480548"/>
            <a:ext cx="1997829" cy="2022842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pic>
        <p:nvPicPr>
          <p:cNvPr id="5" name="Рисунок 7" descr="40478_full.jpg"/>
          <p:cNvPicPr>
            <a:picLocks noChangeAspect="1"/>
          </p:cNvPicPr>
          <p:nvPr/>
        </p:nvPicPr>
        <p:blipFill>
          <a:blip r:embed="rId4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5" t="1123" r="9232" b="1206"/>
          <a:stretch>
            <a:fillRect/>
          </a:stretch>
        </p:blipFill>
        <p:spPr bwMode="auto">
          <a:xfrm>
            <a:off x="6400800" y="2743596"/>
            <a:ext cx="2249038" cy="2748373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54056" y="6267450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94559" y="2729990"/>
            <a:ext cx="2255746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К Р А С Н О Я Р С 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12916" y="4450197"/>
            <a:ext cx="17427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dirty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Заповедник </a:t>
            </a:r>
          </a:p>
          <a:p>
            <a:pPr algn="ctr"/>
            <a:r>
              <a:rPr lang="ru-RU" sz="2200" b="1" dirty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«Столбы»</a:t>
            </a:r>
          </a:p>
        </p:txBody>
      </p:sp>
      <p:pic>
        <p:nvPicPr>
          <p:cNvPr id="2050" name="Picture 2" descr="C:\Users\olga_el\Desktop\Re2.jpg"/>
          <p:cNvPicPr>
            <a:picLocks noChangeAspect="1" noChangeArrowheads="1"/>
          </p:cNvPicPr>
          <p:nvPr/>
        </p:nvPicPr>
        <p:blipFill>
          <a:blip r:embed="rId5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2"/>
          <a:stretch>
            <a:fillRect/>
          </a:stretch>
        </p:blipFill>
        <p:spPr bwMode="auto">
          <a:xfrm>
            <a:off x="469145" y="1381613"/>
            <a:ext cx="2169279" cy="17061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210175" y="6020921"/>
            <a:ext cx="3549265" cy="646331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+mj-lt"/>
              </a:rPr>
              <a:t>Площадь заповедника – 47,2 тыс. га</a:t>
            </a:r>
          </a:p>
          <a:p>
            <a:r>
              <a:rPr lang="ru-RU" sz="1200" dirty="0">
                <a:solidFill>
                  <a:schemeClr val="tx2"/>
                </a:solidFill>
                <a:latin typeface="+mj-lt"/>
              </a:rPr>
              <a:t>Площадь ТЭР – 1,4 тыс. га</a:t>
            </a:r>
          </a:p>
          <a:p>
            <a:r>
              <a:rPr lang="ru-RU" sz="1200" dirty="0">
                <a:solidFill>
                  <a:schemeClr val="tx2"/>
                </a:solidFill>
                <a:latin typeface="+mj-lt"/>
              </a:rPr>
              <a:t>Число посетителей – более 300 000 чел.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/</a:t>
            </a:r>
            <a:r>
              <a:rPr lang="ru-RU" sz="1200" dirty="0">
                <a:solidFill>
                  <a:schemeClr val="tx2"/>
                </a:solidFill>
                <a:latin typeface="+mj-lt"/>
              </a:rPr>
              <a:t>год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94559" y="3503055"/>
            <a:ext cx="6367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ТЭР</a:t>
            </a:r>
          </a:p>
        </p:txBody>
      </p:sp>
      <p:pic>
        <p:nvPicPr>
          <p:cNvPr id="15" name="Picture 2" descr="C:\Users\anton_s\Desktop\ав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240507" y="186191"/>
            <a:ext cx="8660606" cy="2276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41386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Особо охраняемая природная территория заповедник «Столбы»</a:t>
            </a:r>
          </a:p>
        </p:txBody>
      </p:sp>
    </p:spTree>
    <p:extLst>
      <p:ext uri="{BB962C8B-B14F-4D97-AF65-F5344CB8AC3E}">
        <p14:creationId xmlns:p14="http://schemas.microsoft.com/office/powerpoint/2010/main" val="40840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3"/>
          <p:cNvSpPr txBox="1">
            <a:spLocks/>
          </p:cNvSpPr>
          <p:nvPr/>
        </p:nvSpPr>
        <p:spPr>
          <a:xfrm>
            <a:off x="241300" y="1028700"/>
            <a:ext cx="8661400" cy="45612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468000" algn="just"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sz="28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5156" y="6181725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7</a:t>
            </a:r>
          </a:p>
        </p:txBody>
      </p:sp>
      <p:pic>
        <p:nvPicPr>
          <p:cNvPr id="11" name="Рисунок 10" descr="ГРАФИК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754"/>
          <a:stretch>
            <a:fillRect/>
          </a:stretch>
        </p:blipFill>
        <p:spPr>
          <a:xfrm>
            <a:off x="1266370" y="1504215"/>
            <a:ext cx="7170690" cy="3587589"/>
          </a:xfrm>
          <a:prstGeom prst="rect">
            <a:avLst/>
          </a:prstGeom>
        </p:spPr>
      </p:pic>
      <p:pic>
        <p:nvPicPr>
          <p:cNvPr id="12" name="Рисунок 11" descr="ГРАФИК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3" t="86901" r="34162"/>
          <a:stretch>
            <a:fillRect/>
          </a:stretch>
        </p:blipFill>
        <p:spPr>
          <a:xfrm>
            <a:off x="4624180" y="5340701"/>
            <a:ext cx="2159860" cy="498419"/>
          </a:xfrm>
          <a:prstGeom prst="rect">
            <a:avLst/>
          </a:prstGeom>
        </p:spPr>
      </p:pic>
      <p:pic>
        <p:nvPicPr>
          <p:cNvPr id="13" name="Рисунок 12" descr="ГРАФИК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3" t="68008" r="34162" b="13002"/>
          <a:stretch>
            <a:fillRect/>
          </a:stretch>
        </p:blipFill>
        <p:spPr>
          <a:xfrm>
            <a:off x="2249298" y="5228637"/>
            <a:ext cx="2159861" cy="722547"/>
          </a:xfrm>
          <a:prstGeom prst="rect">
            <a:avLst/>
          </a:prstGeom>
        </p:spPr>
      </p:pic>
      <p:pic>
        <p:nvPicPr>
          <p:cNvPr id="14" name="Picture 2" descr="C:\Users\anton_s\Desktop\ав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04550" y="162386"/>
            <a:ext cx="8660606" cy="2276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3480" y="553185"/>
            <a:ext cx="8661400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Структура годовой экономической ценности </a:t>
            </a:r>
            <a:br>
              <a:rPr lang="en-US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экосистемных услуг заповедника «Столбы»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(оценки Института «Кадастр», 2012 г.)</a:t>
            </a:r>
            <a:endParaRPr lang="ru-RU" sz="2200" b="1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nton_s\Desktop\ав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40507" y="127658"/>
            <a:ext cx="8660606" cy="2276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9810" y="37187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Экономическая ценность </a:t>
            </a:r>
            <a:r>
              <a:rPr lang="ru-RU" sz="24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экосистемных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услуг </a:t>
            </a:r>
          </a:p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территории заповедника «Столбы»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8901113" y="6276975"/>
            <a:ext cx="275087" cy="590550"/>
          </a:xfrm>
          <a:prstGeom prst="rect">
            <a:avLst/>
          </a:prstGeom>
        </p:spPr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8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Содержимое 3" descr="San Jacint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09" t="1742" r="2127"/>
          <a:stretch>
            <a:fillRect/>
          </a:stretch>
        </p:blipFill>
        <p:spPr>
          <a:xfrm>
            <a:off x="240507" y="1179370"/>
            <a:ext cx="3474243" cy="5338506"/>
          </a:xfrm>
          <a:prstGeom prst="rect">
            <a:avLst/>
          </a:prstGeom>
        </p:spPr>
      </p:pic>
      <p:sp>
        <p:nvSpPr>
          <p:cNvPr id="17" name="Стрелка вниз 16"/>
          <p:cNvSpPr/>
          <p:nvPr/>
        </p:nvSpPr>
        <p:spPr>
          <a:xfrm rot="16200000">
            <a:off x="4298809" y="2179491"/>
            <a:ext cx="431130" cy="487271"/>
          </a:xfrm>
          <a:prstGeom prst="downArrow">
            <a:avLst/>
          </a:prstGeom>
          <a:solidFill>
            <a:srgbClr val="EECC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73263" y="2007628"/>
            <a:ext cx="4270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Разработка Плана управления</a:t>
            </a:r>
          </a:p>
          <a:p>
            <a:pPr algn="ctr"/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заповедника «Столбы»</a:t>
            </a:r>
            <a:br>
              <a:rPr lang="ru-RU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с созданием экологической инфраструктуры</a:t>
            </a:r>
          </a:p>
        </p:txBody>
      </p:sp>
      <p:pic>
        <p:nvPicPr>
          <p:cNvPr id="19" name="Picture 2" descr="F:\66 Конференция\vvv\ааааа.jpg"/>
          <p:cNvPicPr>
            <a:picLocks noChangeAspect="1" noChangeArrowheads="1"/>
          </p:cNvPicPr>
          <p:nvPr/>
        </p:nvPicPr>
        <p:blipFill>
          <a:blip r:embed="rId4" cstate="print"/>
          <a:srcRect l="16583" t="13570" r="52829" b="53092"/>
          <a:stretch>
            <a:fillRect/>
          </a:stretch>
        </p:blipFill>
        <p:spPr bwMode="auto">
          <a:xfrm>
            <a:off x="4082528" y="4819650"/>
            <a:ext cx="2427811" cy="16287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090707" y="3969692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Пример:</a:t>
            </a:r>
          </a:p>
        </p:txBody>
      </p:sp>
      <p:pic>
        <p:nvPicPr>
          <p:cNvPr id="15" name="Picture 2" descr="F:\66 Конференция\vvv\ааааа.jpg"/>
          <p:cNvPicPr>
            <a:picLocks noChangeAspect="1" noChangeArrowheads="1"/>
          </p:cNvPicPr>
          <p:nvPr/>
        </p:nvPicPr>
        <p:blipFill>
          <a:blip r:embed="rId4" cstate="print"/>
          <a:srcRect l="19337" t="51429" r="54861" b="18186"/>
          <a:stretch>
            <a:fillRect/>
          </a:stretch>
        </p:blipFill>
        <p:spPr bwMode="auto">
          <a:xfrm>
            <a:off x="6574846" y="4610099"/>
            <a:ext cx="2326267" cy="163830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030006" y="3820068"/>
            <a:ext cx="4909072" cy="269780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1482" y="6413101"/>
            <a:ext cx="3209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(оценки Института «Кадастр», 2012 г.)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097484" y="4387021"/>
            <a:ext cx="780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Рельеф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36280" y="4404924"/>
            <a:ext cx="1972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Ценность рекреации, </a:t>
            </a:r>
            <a:r>
              <a:rPr lang="en-US" sz="1200" b="1" dirty="0"/>
              <a:t>$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08408905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nton_s\Desktop\ав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39713" y="42608"/>
            <a:ext cx="8660606" cy="227678"/>
          </a:xfrm>
          <a:prstGeom prst="rect">
            <a:avLst/>
          </a:prstGeom>
          <a:noFill/>
        </p:spPr>
      </p:pic>
      <p:pic>
        <p:nvPicPr>
          <p:cNvPr id="5" name="Picture 2" descr="C:\Users\olga_el\Desktop\условные инфраструкту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405" y="1452616"/>
            <a:ext cx="2675295" cy="3567059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5156" y="6170300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9</a:t>
            </a:r>
          </a:p>
        </p:txBody>
      </p:sp>
      <p:pic>
        <p:nvPicPr>
          <p:cNvPr id="1026" name="Picture 2" descr="Z:\!!!_Для_обмена_файлами\Для Еличевой Ольги\Инфраструктур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42" t="807" r="2267" b="36474"/>
          <a:stretch>
            <a:fillRect/>
          </a:stretch>
        </p:blipFill>
        <p:spPr bwMode="auto">
          <a:xfrm>
            <a:off x="358419" y="837412"/>
            <a:ext cx="5868986" cy="586428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41299" y="270286"/>
            <a:ext cx="8798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Инфраструктурное обеспечение заповедника «Столбы»</a:t>
            </a:r>
          </a:p>
        </p:txBody>
      </p:sp>
    </p:spTree>
    <p:extLst>
      <p:ext uri="{BB962C8B-B14F-4D97-AF65-F5344CB8AC3E}">
        <p14:creationId xmlns:p14="http://schemas.microsoft.com/office/powerpoint/2010/main" val="24533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nton_s\Desktop\ав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37335" y="89558"/>
            <a:ext cx="8660606" cy="227678"/>
          </a:xfrm>
          <a:prstGeom prst="rect">
            <a:avLst/>
          </a:prstGeom>
          <a:noFill/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03838" y="6267450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10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4059" y="347643"/>
            <a:ext cx="866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Обустройство туристических троп</a:t>
            </a:r>
          </a:p>
        </p:txBody>
      </p:sp>
      <p:pic>
        <p:nvPicPr>
          <p:cNvPr id="38" name="Рисунок 37" descr="jgjf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978" y="1209730"/>
            <a:ext cx="5216481" cy="1693252"/>
          </a:xfrm>
          <a:prstGeom prst="rect">
            <a:avLst/>
          </a:prstGeom>
        </p:spPr>
      </p:pic>
      <p:pic>
        <p:nvPicPr>
          <p:cNvPr id="39" name="Рисунок 38" descr="dfyhrty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978" y="3453643"/>
            <a:ext cx="2497042" cy="3306169"/>
          </a:xfrm>
          <a:prstGeom prst="rect">
            <a:avLst/>
          </a:prstGeom>
        </p:spPr>
      </p:pic>
      <p:pic>
        <p:nvPicPr>
          <p:cNvPr id="8" name="Picture 2" descr="C:\Users\olga_el\Desktop\DSC0115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51"/>
          <a:stretch>
            <a:fillRect/>
          </a:stretch>
        </p:blipFill>
        <p:spPr bwMode="auto">
          <a:xfrm>
            <a:off x="240507" y="840398"/>
            <a:ext cx="3321535" cy="5877166"/>
          </a:xfrm>
          <a:prstGeom prst="rect">
            <a:avLst/>
          </a:prstGeom>
          <a:ln w="12700">
            <a:solidFill>
              <a:schemeClr val="tx1">
                <a:lumMod val="50000"/>
              </a:schemeClr>
            </a:solidFill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775120" y="840398"/>
            <a:ext cx="5216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Сетевой график строительства линейных объектов</a:t>
            </a:r>
          </a:p>
        </p:txBody>
      </p:sp>
      <p:pic>
        <p:nvPicPr>
          <p:cNvPr id="40" name="Picture 10" descr="IMG_552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4983" y="3167365"/>
            <a:ext cx="2286129" cy="1570431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Содержимое 3" descr="IMG_446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614717" y="5038454"/>
            <a:ext cx="2283224" cy="1679110"/>
          </a:xfrm>
          <a:prstGeom prst="rect">
            <a:avLst/>
          </a:prstGeom>
          <a:ln w="12700">
            <a:solidFill>
              <a:schemeClr val="tx1">
                <a:lumMod val="50000"/>
              </a:schemeClr>
            </a:solidFill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457266" y="3115089"/>
            <a:ext cx="3052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Продольный профиль тропы</a:t>
            </a:r>
          </a:p>
        </p:txBody>
      </p:sp>
    </p:spTree>
    <p:extLst>
      <p:ext uri="{BB962C8B-B14F-4D97-AF65-F5344CB8AC3E}">
        <p14:creationId xmlns:p14="http://schemas.microsoft.com/office/powerpoint/2010/main" val="40840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.potx" id="{2F0AAF73-AE41-486D-B6DC-0985ADE3F2EC}" vid="{EF7BD8ED-D7CC-46AA-8B96-4CA16C4A9ED2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TS103431380</Template>
  <TotalTime>0</TotalTime>
  <Words>572</Words>
  <Application>Microsoft Office PowerPoint</Application>
  <PresentationFormat>Экран (4:3)</PresentationFormat>
  <Paragraphs>105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Euphemia</vt:lpstr>
      <vt:lpstr>Plantagenet Cherokee</vt:lpstr>
      <vt:lpstr>Tahoma</vt:lpstr>
      <vt:lpstr>Wingdings</vt:lpstr>
      <vt:lpstr>Wingdings 2</vt:lpstr>
      <vt:lpstr>TS103431380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2013-03-21T12:46:14Z</dcterms:created>
  <dcterms:modified xsi:type="dcterms:W3CDTF">2020-08-23T09:55:35Z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